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7" r:id="rId5"/>
    <p:sldId id="258" r:id="rId6"/>
    <p:sldId id="1448943073" r:id="rId7"/>
    <p:sldId id="1448943074" r:id="rId8"/>
    <p:sldId id="261" r:id="rId9"/>
    <p:sldId id="1448943071" r:id="rId10"/>
    <p:sldId id="259" r:id="rId11"/>
    <p:sldId id="1448943072" r:id="rId12"/>
    <p:sldId id="1448943075" r:id="rId13"/>
    <p:sldId id="264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B64D80-5D9F-474D-854B-04B235824DE3}" v="1" dt="2023-10-03T10:05:57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Vegner Kamvig" userId="fb17deee-0513-42a9-965f-af2b57acc4d0" providerId="ADAL" clId="{92B64D80-5D9F-474D-854B-04B235824DE3}"/>
    <pc:docChg chg="custSel addSld modSld">
      <pc:chgData name="Peter Vegner Kamvig" userId="fb17deee-0513-42a9-965f-af2b57acc4d0" providerId="ADAL" clId="{92B64D80-5D9F-474D-854B-04B235824DE3}" dt="2023-10-03T10:06:22.450" v="2" actId="122"/>
      <pc:docMkLst>
        <pc:docMk/>
      </pc:docMkLst>
      <pc:sldChg chg="modSp add mod">
        <pc:chgData name="Peter Vegner Kamvig" userId="fb17deee-0513-42a9-965f-af2b57acc4d0" providerId="ADAL" clId="{92B64D80-5D9F-474D-854B-04B235824DE3}" dt="2023-10-03T10:06:22.450" v="2" actId="122"/>
        <pc:sldMkLst>
          <pc:docMk/>
          <pc:sldMk cId="1443872821" sldId="1448943072"/>
        </pc:sldMkLst>
        <pc:spChg chg="mod">
          <ac:chgData name="Peter Vegner Kamvig" userId="fb17deee-0513-42a9-965f-af2b57acc4d0" providerId="ADAL" clId="{92B64D80-5D9F-474D-854B-04B235824DE3}" dt="2023-10-03T10:06:22.450" v="2" actId="122"/>
          <ac:spMkLst>
            <pc:docMk/>
            <pc:sldMk cId="1443872821" sldId="1448943072"/>
            <ac:spMk id="2" creationId="{F7CC7082-8B63-4B02-8F55-FCACA595BF58}"/>
          </ac:spMkLst>
        </pc:spChg>
        <pc:spChg chg="mod">
          <ac:chgData name="Peter Vegner Kamvig" userId="fb17deee-0513-42a9-965f-af2b57acc4d0" providerId="ADAL" clId="{92B64D80-5D9F-474D-854B-04B235824DE3}" dt="2023-10-03T10:05:57.844" v="1" actId="27636"/>
          <ac:spMkLst>
            <pc:docMk/>
            <pc:sldMk cId="1443872821" sldId="1448943072"/>
            <ac:spMk id="3" creationId="{58A23B36-3B94-474A-B83D-A60AFDA4408B}"/>
          </ac:spMkLst>
        </pc:spChg>
      </pc:sldChg>
    </pc:docChg>
  </pc:docChgLst>
  <pc:docChgLst>
    <pc:chgData name="Louise Werner Gielsager" userId="259879cd-c067-4fa0-8631-3126d5956586" providerId="ADAL" clId="{10A52806-354D-4A6C-BDF5-D45444628534}"/>
    <pc:docChg chg="undo custSel modSld">
      <pc:chgData name="Louise Werner Gielsager" userId="259879cd-c067-4fa0-8631-3126d5956586" providerId="ADAL" clId="{10A52806-354D-4A6C-BDF5-D45444628534}" dt="2023-07-05T07:34:33.672" v="113" actId="1076"/>
      <pc:docMkLst>
        <pc:docMk/>
      </pc:docMkLst>
      <pc:sldChg chg="addSp delSp modSp mod">
        <pc:chgData name="Louise Werner Gielsager" userId="259879cd-c067-4fa0-8631-3126d5956586" providerId="ADAL" clId="{10A52806-354D-4A6C-BDF5-D45444628534}" dt="2023-07-05T07:34:33.672" v="113" actId="1076"/>
        <pc:sldMkLst>
          <pc:docMk/>
          <pc:sldMk cId="0" sldId="261"/>
        </pc:sldMkLst>
        <pc:spChg chg="add del mod">
          <ac:chgData name="Louise Werner Gielsager" userId="259879cd-c067-4fa0-8631-3126d5956586" providerId="ADAL" clId="{10A52806-354D-4A6C-BDF5-D45444628534}" dt="2023-07-05T07:34:00.153" v="103"/>
          <ac:spMkLst>
            <pc:docMk/>
            <pc:sldMk cId="0" sldId="261"/>
            <ac:spMk id="5" creationId="{84008F27-6883-386F-FCAA-67365B760EF6}"/>
          </ac:spMkLst>
        </pc:spChg>
        <pc:spChg chg="add mod">
          <ac:chgData name="Louise Werner Gielsager" userId="259879cd-c067-4fa0-8631-3126d5956586" providerId="ADAL" clId="{10A52806-354D-4A6C-BDF5-D45444628534}" dt="2023-07-05T07:34:33.672" v="113" actId="1076"/>
          <ac:spMkLst>
            <pc:docMk/>
            <pc:sldMk cId="0" sldId="261"/>
            <ac:spMk id="7" creationId="{F20CDC7F-8BF9-AFF7-8EC3-9E6E8883CDBB}"/>
          </ac:spMkLst>
        </pc:spChg>
        <pc:spChg chg="del mod">
          <ac:chgData name="Louise Werner Gielsager" userId="259879cd-c067-4fa0-8631-3126d5956586" providerId="ADAL" clId="{10A52806-354D-4A6C-BDF5-D45444628534}" dt="2023-07-05T07:32:38.746" v="91" actId="478"/>
          <ac:spMkLst>
            <pc:docMk/>
            <pc:sldMk cId="0" sldId="261"/>
            <ac:spMk id="10" creationId="{86612672-EED8-0A40-D804-8CD36855967F}"/>
          </ac:spMkLst>
        </pc:spChg>
        <pc:graphicFrameChg chg="add del mod">
          <ac:chgData name="Louise Werner Gielsager" userId="259879cd-c067-4fa0-8631-3126d5956586" providerId="ADAL" clId="{10A52806-354D-4A6C-BDF5-D45444628534}" dt="2023-07-05T07:33:20.173" v="95"/>
          <ac:graphicFrameMkLst>
            <pc:docMk/>
            <pc:sldMk cId="0" sldId="261"/>
            <ac:graphicFrameMk id="2" creationId="{6143D677-8D19-E0FF-A71C-86A5B5E1C732}"/>
          </ac:graphicFrameMkLst>
        </pc:graphicFrameChg>
        <pc:graphicFrameChg chg="add del mod modGraphic">
          <ac:chgData name="Louise Werner Gielsager" userId="259879cd-c067-4fa0-8631-3126d5956586" providerId="ADAL" clId="{10A52806-354D-4A6C-BDF5-D45444628534}" dt="2023-07-05T07:33:29.057" v="99" actId="478"/>
          <ac:graphicFrameMkLst>
            <pc:docMk/>
            <pc:sldMk cId="0" sldId="261"/>
            <ac:graphicFrameMk id="3" creationId="{4A7AC83C-D2E0-E49D-9353-21B26E4BBD4F}"/>
          </ac:graphicFrameMkLst>
        </pc:graphicFrameChg>
        <pc:graphicFrameChg chg="add del mod">
          <ac:chgData name="Louise Werner Gielsager" userId="259879cd-c067-4fa0-8631-3126d5956586" providerId="ADAL" clId="{10A52806-354D-4A6C-BDF5-D45444628534}" dt="2023-07-05T07:34:00.153" v="103"/>
          <ac:graphicFrameMkLst>
            <pc:docMk/>
            <pc:sldMk cId="0" sldId="261"/>
            <ac:graphicFrameMk id="4" creationId="{A3B1F6D5-28E5-41BB-152D-0FC0A2F9FA93}"/>
          </ac:graphicFrameMkLst>
        </pc:graphicFrameChg>
        <pc:graphicFrameChg chg="add mod modGraphic">
          <ac:chgData name="Louise Werner Gielsager" userId="259879cd-c067-4fa0-8631-3126d5956586" providerId="ADAL" clId="{10A52806-354D-4A6C-BDF5-D45444628534}" dt="2023-07-05T07:34:27.700" v="112" actId="1076"/>
          <ac:graphicFrameMkLst>
            <pc:docMk/>
            <pc:sldMk cId="0" sldId="261"/>
            <ac:graphicFrameMk id="6" creationId="{82FD1318-A790-E5EE-DE70-4E300EB04181}"/>
          </ac:graphicFrameMkLst>
        </pc:graphicFrameChg>
        <pc:graphicFrameChg chg="del modGraphic">
          <ac:chgData name="Louise Werner Gielsager" userId="259879cd-c067-4fa0-8631-3126d5956586" providerId="ADAL" clId="{10A52806-354D-4A6C-BDF5-D45444628534}" dt="2023-07-05T07:32:34.218" v="89" actId="478"/>
          <ac:graphicFrameMkLst>
            <pc:docMk/>
            <pc:sldMk cId="0" sldId="261"/>
            <ac:graphicFrameMk id="9" creationId="{7DF8A4EA-C37C-E3ED-C039-0449A7B5B293}"/>
          </ac:graphicFrameMkLst>
        </pc:graphicFrameChg>
      </pc:sldChg>
      <pc:sldChg chg="addSp delSp modSp mod">
        <pc:chgData name="Louise Werner Gielsager" userId="259879cd-c067-4fa0-8631-3126d5956586" providerId="ADAL" clId="{10A52806-354D-4A6C-BDF5-D45444628534}" dt="2023-07-05T07:30:42.820" v="86" actId="1076"/>
        <pc:sldMkLst>
          <pc:docMk/>
          <pc:sldMk cId="4174204760" sldId="1448943074"/>
        </pc:sldMkLst>
        <pc:spChg chg="mod">
          <ac:chgData name="Louise Werner Gielsager" userId="259879cd-c067-4fa0-8631-3126d5956586" providerId="ADAL" clId="{10A52806-354D-4A6C-BDF5-D45444628534}" dt="2023-07-05T07:27:06.039" v="2" actId="14100"/>
          <ac:spMkLst>
            <pc:docMk/>
            <pc:sldMk cId="4174204760" sldId="1448943074"/>
            <ac:spMk id="4" creationId="{F2B4C32F-3F70-EE80-DC31-47E18EAB3AE0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8" creationId="{1E03DD51-CB17-43E6-6FF4-28FCDE3584BF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9" creationId="{307BAFD5-F60B-DD79-BFEF-44792D566C7D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0" creationId="{065EFB07-91FB-6511-979F-4A01C6ADDF70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1" creationId="{28E630C5-21D6-C6EF-233E-CA2029C9DC3F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2" creationId="{3B214201-AFDD-B433-E792-33969D96E824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3" creationId="{12870509-F9DD-279B-7F97-3E285C492F6A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4" creationId="{1231F54E-1517-3A5B-D8AF-3259EC2738B0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5" creationId="{E8E509F2-7AB3-7C8A-7665-97BE3564BB45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6" creationId="{861283D9-2280-66ED-1EB4-7650B5DB4187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7" creationId="{20ACB248-DCBF-2F11-AD9C-BBFAEEE111C7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8" creationId="{887B588E-3C4A-D00E-4EF7-F8494E373340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9" creationId="{321D4E60-2840-063E-FF65-860E9E9983E0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20" creationId="{FF2E2A03-CC5A-2166-E59F-76FBB4A72D6D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21" creationId="{F57BBED7-14B0-0D5C-0B49-850A8EE26DCD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22" creationId="{88BB65A2-D592-A873-1FB0-236D9F59CF25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23" creationId="{5FA3D178-F62A-6C22-73B4-D6AC6F3F1728}"/>
          </ac:spMkLst>
        </pc:spChg>
        <pc:spChg chg="del mod">
          <ac:chgData name="Louise Werner Gielsager" userId="259879cd-c067-4fa0-8631-3126d5956586" providerId="ADAL" clId="{10A52806-354D-4A6C-BDF5-D45444628534}" dt="2023-07-05T07:28:02.808" v="8" actId="478"/>
          <ac:spMkLst>
            <pc:docMk/>
            <pc:sldMk cId="4174204760" sldId="1448943074"/>
            <ac:spMk id="24" creationId="{AE17C8A6-FCA8-49F6-67E2-8718846ADEEC}"/>
          </ac:spMkLst>
        </pc:spChg>
        <pc:spChg chg="add del mod">
          <ac:chgData name="Louise Werner Gielsager" userId="259879cd-c067-4fa0-8631-3126d5956586" providerId="ADAL" clId="{10A52806-354D-4A6C-BDF5-D45444628534}" dt="2023-07-05T07:28:05.435" v="9" actId="478"/>
          <ac:spMkLst>
            <pc:docMk/>
            <pc:sldMk cId="4174204760" sldId="1448943074"/>
            <ac:spMk id="25" creationId="{EA84A7F3-7035-FBCB-F087-FA7BA10C6FD8}"/>
          </ac:spMkLst>
        </pc:spChg>
        <pc:spChg chg="add del mod">
          <ac:chgData name="Louise Werner Gielsager" userId="259879cd-c067-4fa0-8631-3126d5956586" providerId="ADAL" clId="{10A52806-354D-4A6C-BDF5-D45444628534}" dt="2023-07-05T07:28:34.474" v="11"/>
          <ac:spMkLst>
            <pc:docMk/>
            <pc:sldMk cId="4174204760" sldId="1448943074"/>
            <ac:spMk id="26" creationId="{EEB5E1D2-9521-64AF-DC7C-E34E47A673DC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34" creationId="{87ED55C6-C1A2-C54E-C249-8556A0CA9809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35" creationId="{854E8C05-B727-AD4F-A75B-298D93979E4A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37" creationId="{FD086569-4223-5015-E62F-0AD5D6D251B8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38" creationId="{64D51808-695C-7E7F-FC8E-3220A9E9C28D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39" creationId="{A39D909C-0273-C32C-7D3C-01B41AB0769D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0" creationId="{B275CDE1-9E24-AE95-6BBE-31C8CEDB6D55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1" creationId="{6C54920D-417A-189D-8E2A-77F73EB8D859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2" creationId="{552EDB4D-6D51-F72B-086F-56DEB563194C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4" creationId="{58A3CB92-FF16-6003-B6D0-D2248273BCAA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5" creationId="{BF1B3833-27CE-6178-E253-E18CB4C47B7F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6" creationId="{AAFE44B5-61BF-779F-FC89-2A6529C8EBC2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7" creationId="{5F605535-B1EF-A2F5-BD50-38878D2ECD1B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8" creationId="{5A49519C-025A-A59A-134D-0307FF736153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50" creationId="{C13384A1-6988-1357-6297-5B32653E9203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51" creationId="{2AEB43A2-DA8C-1DCA-BF26-B31701CA0EAE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52" creationId="{B510C679-A9E5-673E-474B-08D93342C120}"/>
          </ac:spMkLst>
        </pc:spChg>
        <pc:spChg chg="add mod">
          <ac:chgData name="Louise Werner Gielsager" userId="259879cd-c067-4fa0-8631-3126d5956586" providerId="ADAL" clId="{10A52806-354D-4A6C-BDF5-D45444628534}" dt="2023-07-05T07:30:42.820" v="86" actId="1076"/>
          <ac:spMkLst>
            <pc:docMk/>
            <pc:sldMk cId="4174204760" sldId="1448943074"/>
            <ac:spMk id="53" creationId="{F529BABF-5642-9CD8-2F44-82C898819AC8}"/>
          </ac:spMkLst>
        </pc:spChg>
        <pc:grpChg chg="del mod">
          <ac:chgData name="Louise Werner Gielsager" userId="259879cd-c067-4fa0-8631-3126d5956586" providerId="ADAL" clId="{10A52806-354D-4A6C-BDF5-D45444628534}" dt="2023-07-05T07:27:41.946" v="3" actId="478"/>
          <ac:grpSpMkLst>
            <pc:docMk/>
            <pc:sldMk cId="4174204760" sldId="1448943074"/>
            <ac:grpSpMk id="3" creationId="{56B4F9F5-070A-FD9B-E5D4-C17FA4E80073}"/>
          </ac:grpSpMkLst>
        </pc:grpChg>
        <pc:grpChg chg="add mod">
          <ac:chgData name="Louise Werner Gielsager" userId="259879cd-c067-4fa0-8631-3126d5956586" providerId="ADAL" clId="{10A52806-354D-4A6C-BDF5-D45444628534}" dt="2023-07-05T07:28:57.596" v="16" actId="1076"/>
          <ac:grpSpMkLst>
            <pc:docMk/>
            <pc:sldMk cId="4174204760" sldId="1448943074"/>
            <ac:grpSpMk id="27" creationId="{1D7DBD6F-EEF5-798C-8503-58E0DEB4D976}"/>
          </ac:grpSpMkLst>
        </pc:grpChg>
        <pc:cxnChg chg="mod">
          <ac:chgData name="Louise Werner Gielsager" userId="259879cd-c067-4fa0-8631-3126d5956586" providerId="ADAL" clId="{10A52806-354D-4A6C-BDF5-D45444628534}" dt="2023-07-05T07:26:54.346" v="0" actId="207"/>
          <ac:cxnSpMkLst>
            <pc:docMk/>
            <pc:sldMk cId="4174204760" sldId="1448943074"/>
            <ac:cxnSpMk id="2" creationId="{7DCA22E0-2045-2290-46C8-A08666DBCDC0}"/>
          </ac:cxnSpMkLst>
        </pc:cxnChg>
        <pc:cxnChg chg="mod">
          <ac:chgData name="Louise Werner Gielsager" userId="259879cd-c067-4fa0-8631-3126d5956586" providerId="ADAL" clId="{10A52806-354D-4A6C-BDF5-D45444628534}" dt="2023-07-05T07:26:54.346" v="0" actId="207"/>
          <ac:cxnSpMkLst>
            <pc:docMk/>
            <pc:sldMk cId="4174204760" sldId="1448943074"/>
            <ac:cxnSpMk id="5" creationId="{BF05D1B7-5023-5E4B-710F-281283F10D58}"/>
          </ac:cxnSpMkLst>
        </pc:cxnChg>
        <pc:cxnChg chg="mod">
          <ac:chgData name="Louise Werner Gielsager" userId="259879cd-c067-4fa0-8631-3126d5956586" providerId="ADAL" clId="{10A52806-354D-4A6C-BDF5-D45444628534}" dt="2023-07-05T07:26:54.346" v="0" actId="207"/>
          <ac:cxnSpMkLst>
            <pc:docMk/>
            <pc:sldMk cId="4174204760" sldId="1448943074"/>
            <ac:cxnSpMk id="7" creationId="{961EA07E-C4D9-2050-7565-B00A5C034E44}"/>
          </ac:cxnSpMkLst>
        </pc:cxnChg>
        <pc:cxnChg chg="mod">
          <ac:chgData name="Louise Werner Gielsager" userId="259879cd-c067-4fa0-8631-3126d5956586" providerId="ADAL" clId="{10A52806-354D-4A6C-BDF5-D45444628534}" dt="2023-07-05T07:28:45.782" v="12"/>
          <ac:cxnSpMkLst>
            <pc:docMk/>
            <pc:sldMk cId="4174204760" sldId="1448943074"/>
            <ac:cxnSpMk id="28" creationId="{5347EFB9-9C94-F25F-EF52-B1BDF5ADB5F2}"/>
          </ac:cxnSpMkLst>
        </pc:cxnChg>
        <pc:cxnChg chg="mod">
          <ac:chgData name="Louise Werner Gielsager" userId="259879cd-c067-4fa0-8631-3126d5956586" providerId="ADAL" clId="{10A52806-354D-4A6C-BDF5-D45444628534}" dt="2023-07-05T07:28:45.782" v="12"/>
          <ac:cxnSpMkLst>
            <pc:docMk/>
            <pc:sldMk cId="4174204760" sldId="1448943074"/>
            <ac:cxnSpMk id="29" creationId="{887B87D7-CAA0-CDC9-B84A-FE53D392474F}"/>
          </ac:cxnSpMkLst>
        </pc:cxnChg>
        <pc:cxnChg chg="mod">
          <ac:chgData name="Louise Werner Gielsager" userId="259879cd-c067-4fa0-8631-3126d5956586" providerId="ADAL" clId="{10A52806-354D-4A6C-BDF5-D45444628534}" dt="2023-07-05T07:28:45.782" v="12"/>
          <ac:cxnSpMkLst>
            <pc:docMk/>
            <pc:sldMk cId="4174204760" sldId="1448943074"/>
            <ac:cxnSpMk id="30" creationId="{9178B181-68F2-B95E-164E-7298512F25B2}"/>
          </ac:cxnSpMkLst>
        </pc:cxnChg>
        <pc:cxnChg chg="mod">
          <ac:chgData name="Louise Werner Gielsager" userId="259879cd-c067-4fa0-8631-3126d5956586" providerId="ADAL" clId="{10A52806-354D-4A6C-BDF5-D45444628534}" dt="2023-07-05T07:28:45.782" v="12"/>
          <ac:cxnSpMkLst>
            <pc:docMk/>
            <pc:sldMk cId="4174204760" sldId="1448943074"/>
            <ac:cxnSpMk id="31" creationId="{D75F597E-71BF-ABB6-C087-E89246975042}"/>
          </ac:cxnSpMkLst>
        </pc:cxnChg>
        <pc:cxnChg chg="mod">
          <ac:chgData name="Louise Werner Gielsager" userId="259879cd-c067-4fa0-8631-3126d5956586" providerId="ADAL" clId="{10A52806-354D-4A6C-BDF5-D45444628534}" dt="2023-07-05T07:28:45.782" v="12"/>
          <ac:cxnSpMkLst>
            <pc:docMk/>
            <pc:sldMk cId="4174204760" sldId="1448943074"/>
            <ac:cxnSpMk id="32" creationId="{038EB045-28DE-BBE2-3A74-8D5E0C10C91B}"/>
          </ac:cxnSpMkLst>
        </pc:cxnChg>
        <pc:cxnChg chg="mod">
          <ac:chgData name="Louise Werner Gielsager" userId="259879cd-c067-4fa0-8631-3126d5956586" providerId="ADAL" clId="{10A52806-354D-4A6C-BDF5-D45444628534}" dt="2023-07-05T07:26:54.346" v="0" actId="207"/>
          <ac:cxnSpMkLst>
            <pc:docMk/>
            <pc:sldMk cId="4174204760" sldId="1448943074"/>
            <ac:cxnSpMk id="33" creationId="{E113B517-CD25-9B9D-2568-105A22CA52FC}"/>
          </ac:cxnSpMkLst>
        </pc:cxnChg>
        <pc:cxnChg chg="mod">
          <ac:chgData name="Louise Werner Gielsager" userId="259879cd-c067-4fa0-8631-3126d5956586" providerId="ADAL" clId="{10A52806-354D-4A6C-BDF5-D45444628534}" dt="2023-07-05T07:26:54.346" v="0" actId="207"/>
          <ac:cxnSpMkLst>
            <pc:docMk/>
            <pc:sldMk cId="4174204760" sldId="1448943074"/>
            <ac:cxnSpMk id="36" creationId="{91C9018C-9BB4-5BF9-E619-2786CBAB1B8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2AE5E-6168-43B5-B650-61A8D317CE18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25734-DBD9-4379-BDDC-B8C383B2B5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534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9BDA2-832A-4E9F-AC00-A00639F9B1A2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DA21-10EA-4E23-A138-5EB5BB5E252F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DA21-10EA-4E23-A138-5EB5BB5E252F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DA21-10EA-4E23-A138-5EB5BB5E252F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Eks. På Årshjul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86D0D-319F-4E11-A39F-9C39D5DC1EAF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157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DA21-10EA-4E23-A138-5EB5BB5E252F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12F75-3094-3392-E91A-539B6A010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CF599C9-B7CF-17E1-6D32-C4CA2FB99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456C56C-EF19-D06D-3800-AD65568FA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198553B-9368-8BCB-2DF5-5ABBA7A6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05B77A3-FC09-B8FE-E970-E3E06BE6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524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9406E-F7D7-0DFB-9533-2A392472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61CEFA5-694D-F6DA-007A-1A13191B0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968219E-32AE-D097-8DCB-96472EFF7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87C186E-9C99-68DA-6AD7-94D46E560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F10EA6-283B-FF38-0714-F9CE4D91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989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B862376-F228-FD18-3184-C9C00198A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1A07819-1DE1-A6C8-7922-148DAA624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CBDA8E4-945B-ACD1-0B92-C22596DD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0AF02E6-38C4-C673-2740-47972CD2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4AEE509-D99D-827F-10C0-690C760C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9602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genda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8B7EB-9914-40BD-B6C3-15F565F6C3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tilføje titel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F4C3A7-EB1F-46BC-BA76-1F83A7576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D_FLD_PresentationTitle">
            <a:extLst>
              <a:ext uri="{FF2B5EF4-FFF2-40B4-BE49-F238E27FC236}">
                <a16:creationId xmlns:a16="http://schemas.microsoft.com/office/drawing/2014/main" id="{8818AAAC-1C4E-4738-90E1-8F4CF1339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Sidehoved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125F5-8144-4400-B5F6-A0AF8C90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7233423-19A0-44FC-A00D-E844296E79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8" y="2192400"/>
            <a:ext cx="10752001" cy="3945600"/>
          </a:xfrm>
        </p:spPr>
        <p:txBody>
          <a:bodyPr/>
          <a:lstStyle>
            <a:lvl1pPr marL="270000" indent="-270000">
              <a:spcBef>
                <a:spcPts val="1350"/>
              </a:spcBef>
              <a:spcAft>
                <a:spcPts val="0"/>
              </a:spcAft>
              <a:defRPr sz="1800"/>
            </a:lvl1pPr>
            <a:lvl2pPr marL="465535" indent="-172641">
              <a:defRPr/>
            </a:lvl2pPr>
          </a:lstStyle>
          <a:p>
            <a:pPr lvl="0"/>
            <a:r>
              <a:rPr lang="da-DK"/>
              <a:t>Klik for at tilføje agenda punkter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20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9404A-17DB-73E5-ACB7-7FDE81DF6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271634-8D08-4E19-03B8-D1EBFBEF0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D45691D-760C-4819-7EF9-1934743C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F9DD296-109A-3DCD-2AEA-1D474719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9B30BDF-A70D-8B95-0F1D-E31C8A15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65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B98AA-7255-4FA0-D39E-87CFE2E9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C111876-5313-35A1-06A4-4E2592A73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D1F4894-B1D6-A014-7B46-4380B9F61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61F1F89-18B9-7569-CF42-5D1967871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AF10A2D-2450-7F5A-8AB6-A132E468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176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F97AEA-9057-9AC5-7CBE-9B09D12C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6C82ACE-598A-A769-7F5A-A90AB2D6D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AD1FDC5-9134-2D89-0F9D-0B74C5AA2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3B23296-F86F-8CD3-DF13-352183886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650D29C-6E91-7ADB-D2C3-0600865D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C694157-F6C4-0EB4-FC43-D413DCA3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047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CC118-50FB-DF96-F57C-6480E53E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230A345-0CCF-A4AB-23C9-6C2CA1889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12DDA90-6FB3-3405-4A63-921D98400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17FA4CC-1029-8664-57DA-B68D7B036F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A5DAD17-FACD-8FF4-5E27-5ECEA4039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19BBD7A-8262-0CC8-9583-821C78E8D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0F5580B-007A-C5C6-69E7-9F80DEE5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B197DE2-5267-F9E7-D31B-22238ADC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76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C2F6B-8218-F0C4-445B-13DA9B84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D8DCB3E-C9F7-F954-54F5-B434FB9C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966D8B3-B6B3-F751-7BBD-56FF024F1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389AC10-3C48-B64D-3EE5-8526080CB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9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D52E36D-5F4E-3F8C-7FD2-EA881E2CA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9C2607B-FFE6-96BB-E249-11B4D8E3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DA15C9F-A8BC-B742-A9E8-E03CF026B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199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F90545-7987-A5A5-AD75-00693DAEE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A949018-6668-30F0-A3CC-3D3647DC4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878E96A-0799-39CF-9200-B7AF60CDC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FBA3F3D-DEEF-2A34-FCC9-8DE96C19D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52AC2D4-84BF-CBAF-9DA2-F3E341AF3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4C123A3-E3BD-FA96-F707-DDC445FA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320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47EA8-A00B-8654-F148-5213B3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043F4F-EF35-A781-D254-EC372736CA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0574C38-4528-90CB-4413-6551D8EA3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343DF53-07F3-322B-E62B-AA4A2E2C7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42B64EF-AD46-2615-35F1-33C0450B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903E911-8AAA-8FEA-6BC0-E749CF565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605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E7481BF-2EC8-C00F-D829-E6137BF9C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19DE837-041A-9A26-A657-CA1920695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FFB9C8F-87BB-0AB6-6417-C66046D16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4B532-7409-4EED-A166-01E067398896}" type="datetimeFigureOut">
              <a:rPr lang="da-DK" smtClean="0"/>
              <a:t>03-10-2023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6225E11-1ED4-726A-E936-084B4EB22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0DDF810-0C30-4F44-D334-86CA90BA8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705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d9q\Pictures\ANSAT%~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1183" y="5307632"/>
            <a:ext cx="1789634" cy="929680"/>
          </a:xfrm>
          <a:prstGeom prst="rect">
            <a:avLst/>
          </a:prstGeom>
          <a:noFill/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209800" y="206084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b="1">
                <a:latin typeface="KBH Black" panose="00000A00000000000000" pitchFamily="2" charset="0"/>
              </a:rPr>
              <a:t>MED og arbejdsmiljøet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71700" y="1027906"/>
            <a:ext cx="10515600" cy="4351338"/>
          </a:xfrm>
        </p:spPr>
        <p:txBody>
          <a:bodyPr>
            <a:normAutofit/>
          </a:bodyPr>
          <a:lstStyle/>
          <a:p>
            <a:endParaRPr lang="da-DK" sz="2400">
              <a:latin typeface="KBH Medium" panose="00000600000000000000" pitchFamily="2" charset="0"/>
            </a:endParaRPr>
          </a:p>
          <a:p>
            <a:endParaRPr lang="da-DK" sz="2400">
              <a:latin typeface="KBH Medium" panose="00000600000000000000" pitchFamily="2" charset="0"/>
            </a:endParaRPr>
          </a:p>
          <a:p>
            <a:endParaRPr lang="da-DK" sz="2400">
              <a:latin typeface="KBH Medium" panose="00000600000000000000" pitchFamily="2" charset="0"/>
            </a:endParaRPr>
          </a:p>
          <a:p>
            <a:r>
              <a:rPr lang="da-DK">
                <a:latin typeface="KBH Medium" panose="00000600000000000000" pitchFamily="2" charset="0"/>
              </a:rPr>
              <a:t>Arbejdsmiljø København – amk.kk.dk  </a:t>
            </a:r>
          </a:p>
          <a:p>
            <a:r>
              <a:rPr lang="da-DK">
                <a:latin typeface="KBH Medium" panose="00000600000000000000" pitchFamily="2" charset="0"/>
              </a:rPr>
              <a:t>Tidlig indsats</a:t>
            </a:r>
          </a:p>
          <a:p>
            <a:r>
              <a:rPr lang="da-DK">
                <a:latin typeface="KBH Medium" panose="00000600000000000000" pitchFamily="2" charset="0"/>
              </a:rPr>
              <a:t>Falck Healthcare</a:t>
            </a:r>
          </a:p>
          <a:p>
            <a:r>
              <a:rPr lang="da-DK">
                <a:latin typeface="KBH Medium" panose="00000600000000000000" pitchFamily="2" charset="0"/>
              </a:rPr>
              <a:t>medtrio-i-buf.kk.dk </a:t>
            </a:r>
          </a:p>
          <a:p>
            <a:r>
              <a:rPr lang="da-DK">
                <a:latin typeface="KBH Medium" panose="00000600000000000000" pitchFamily="2" charset="0"/>
              </a:rPr>
              <a:t>medsekretariat@buf.kk.dk</a:t>
            </a:r>
          </a:p>
          <a:p>
            <a:pPr lvl="1">
              <a:buNone/>
            </a:pPr>
            <a:endParaRPr lang="da-DK"/>
          </a:p>
          <a:p>
            <a:endParaRPr lang="da-DK"/>
          </a:p>
          <a:p>
            <a:endParaRPr lang="da-DK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000">
                <a:latin typeface="KBH Black" panose="00000A00000000000000" pitchFamily="2" charset="0"/>
              </a:rPr>
              <a:t>Hjælp og support  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9FDC211-834C-CE7D-51CC-5B3D49C7765F}"/>
              </a:ext>
            </a:extLst>
          </p:cNvPr>
          <p:cNvSpPr/>
          <p:nvPr/>
        </p:nvSpPr>
        <p:spPr>
          <a:xfrm>
            <a:off x="1860331" y="1758826"/>
            <a:ext cx="8363272" cy="3714874"/>
          </a:xfrm>
          <a:custGeom>
            <a:avLst/>
            <a:gdLst>
              <a:gd name="connsiteX0" fmla="*/ 0 w 8363272"/>
              <a:gd name="connsiteY0" fmla="*/ 0 h 3714874"/>
              <a:gd name="connsiteX1" fmla="*/ 8363272 w 8363272"/>
              <a:gd name="connsiteY1" fmla="*/ 0 h 3714874"/>
              <a:gd name="connsiteX2" fmla="*/ 8363272 w 8363272"/>
              <a:gd name="connsiteY2" fmla="*/ 3714874 h 3714874"/>
              <a:gd name="connsiteX3" fmla="*/ 0 w 8363272"/>
              <a:gd name="connsiteY3" fmla="*/ 3714874 h 3714874"/>
              <a:gd name="connsiteX4" fmla="*/ 0 w 8363272"/>
              <a:gd name="connsiteY4" fmla="*/ 0 h 371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63272" h="3714874" extrusionOk="0">
                <a:moveTo>
                  <a:pt x="0" y="0"/>
                </a:moveTo>
                <a:cubicBezTo>
                  <a:pt x="2675599" y="-15185"/>
                  <a:pt x="6210441" y="-88027"/>
                  <a:pt x="8363272" y="0"/>
                </a:cubicBezTo>
                <a:cubicBezTo>
                  <a:pt x="8353673" y="557510"/>
                  <a:pt x="8472358" y="1901375"/>
                  <a:pt x="8363272" y="3714874"/>
                </a:cubicBezTo>
                <a:cubicBezTo>
                  <a:pt x="4684885" y="3772697"/>
                  <a:pt x="3425959" y="3746400"/>
                  <a:pt x="0" y="3714874"/>
                </a:cubicBezTo>
                <a:cubicBezTo>
                  <a:pt x="106063" y="3279554"/>
                  <a:pt x="13076" y="1163702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686040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4000">
                <a:latin typeface="KBH Medium" panose="00000600000000000000" pitchFamily="2" charset="0"/>
              </a:rPr>
              <a:t>Dagsorden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54372" y="1934803"/>
            <a:ext cx="8229600" cy="38690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600">
              <a:latin typeface="KBH Medium" panose="00000600000000000000" pitchFamily="2" charset="0"/>
            </a:endParaRPr>
          </a:p>
          <a:p>
            <a:pPr marL="0" indent="0">
              <a:buNone/>
            </a:pPr>
            <a:r>
              <a:rPr lang="da-DK" sz="2600">
                <a:latin typeface="KBH Medium" panose="00000600000000000000" pitchFamily="2" charset="0"/>
              </a:rPr>
              <a:t>1. MED-sekretariatet</a:t>
            </a:r>
          </a:p>
          <a:p>
            <a:pPr marL="0" indent="0">
              <a:buNone/>
            </a:pPr>
            <a:r>
              <a:rPr lang="da-DK" sz="2600">
                <a:latin typeface="KBH Medium" panose="00000600000000000000" pitchFamily="2" charset="0"/>
              </a:rPr>
              <a:t>2. MED organisationen og arbejdsmiljøet</a:t>
            </a:r>
          </a:p>
          <a:p>
            <a:pPr marL="0" indent="0">
              <a:buNone/>
            </a:pPr>
            <a:r>
              <a:rPr lang="da-DK" sz="2600">
                <a:latin typeface="KBH Medium" panose="00000600000000000000" pitchFamily="2" charset="0"/>
              </a:rPr>
              <a:t>3. Strategisk og operationelt niveau</a:t>
            </a:r>
          </a:p>
          <a:p>
            <a:pPr marL="0" indent="0">
              <a:buNone/>
            </a:pPr>
            <a:r>
              <a:rPr lang="da-DK" sz="2600">
                <a:latin typeface="KBH Medium" panose="00000600000000000000" pitchFamily="2" charset="0"/>
              </a:rPr>
              <a:t>4. Vigtige nedslag i årshjulet</a:t>
            </a:r>
          </a:p>
          <a:p>
            <a:pPr marL="0" indent="0">
              <a:buNone/>
            </a:pPr>
            <a:r>
              <a:rPr lang="da-DK" sz="2600">
                <a:latin typeface="KBH Medium" panose="00000600000000000000" pitchFamily="2" charset="0"/>
              </a:rPr>
              <a:t>5. Hjælp og support</a:t>
            </a:r>
          </a:p>
          <a:p>
            <a:endParaRPr lang="da-DK">
              <a:latin typeface="KBH Medium" panose="00000600000000000000" pitchFamily="2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15CB888-8093-7065-563D-AF02EC9CBE2E}"/>
              </a:ext>
            </a:extLst>
          </p:cNvPr>
          <p:cNvSpPr/>
          <p:nvPr/>
        </p:nvSpPr>
        <p:spPr>
          <a:xfrm>
            <a:off x="1808028" y="1772816"/>
            <a:ext cx="8363272" cy="3869098"/>
          </a:xfrm>
          <a:custGeom>
            <a:avLst/>
            <a:gdLst>
              <a:gd name="connsiteX0" fmla="*/ 0 w 8363272"/>
              <a:gd name="connsiteY0" fmla="*/ 0 h 3869098"/>
              <a:gd name="connsiteX1" fmla="*/ 8363272 w 8363272"/>
              <a:gd name="connsiteY1" fmla="*/ 0 h 3869098"/>
              <a:gd name="connsiteX2" fmla="*/ 8363272 w 8363272"/>
              <a:gd name="connsiteY2" fmla="*/ 3869098 h 3869098"/>
              <a:gd name="connsiteX3" fmla="*/ 0 w 8363272"/>
              <a:gd name="connsiteY3" fmla="*/ 3869098 h 3869098"/>
              <a:gd name="connsiteX4" fmla="*/ 0 w 8363272"/>
              <a:gd name="connsiteY4" fmla="*/ 0 h 386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63272" h="3869098" extrusionOk="0">
                <a:moveTo>
                  <a:pt x="0" y="0"/>
                </a:moveTo>
                <a:cubicBezTo>
                  <a:pt x="2675599" y="-15185"/>
                  <a:pt x="6210441" y="-88027"/>
                  <a:pt x="8363272" y="0"/>
                </a:cubicBezTo>
                <a:cubicBezTo>
                  <a:pt x="8353673" y="910032"/>
                  <a:pt x="8472358" y="2110379"/>
                  <a:pt x="8363272" y="3869098"/>
                </a:cubicBezTo>
                <a:cubicBezTo>
                  <a:pt x="4684885" y="3926921"/>
                  <a:pt x="3425959" y="3900624"/>
                  <a:pt x="0" y="3869098"/>
                </a:cubicBezTo>
                <a:cubicBezTo>
                  <a:pt x="106063" y="2462898"/>
                  <a:pt x="13076" y="691644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686040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0BE812-5303-3498-B46F-1B99D1124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9637"/>
          </a:xfrm>
        </p:spPr>
        <p:txBody>
          <a:bodyPr>
            <a:normAutofit/>
          </a:bodyPr>
          <a:lstStyle/>
          <a:p>
            <a:r>
              <a:rPr lang="da-DK" sz="4000">
                <a:latin typeface="KBH Black" panose="00000A00000000000000" pitchFamily="2" charset="0"/>
              </a:rPr>
              <a:t>MED-sekretariatet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B68A685-71AA-8AE6-AB46-9BF5A2738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2212976"/>
            <a:ext cx="9144000" cy="39544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da-DK" sz="2600">
              <a:latin typeface="KBH Medium" panose="000006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600">
                <a:latin typeface="KBH Medium" panose="00000600000000000000" pitchFamily="2" charset="0"/>
              </a:rPr>
              <a:t>Sekretariat for HovedMED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600">
                <a:latin typeface="KBH Medium" panose="00000600000000000000" pitchFamily="2" charset="0"/>
              </a:rPr>
              <a:t>Arbejdstilsynet og arbejdsskader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600">
                <a:latin typeface="KBH Medium" panose="00000600000000000000" pitchFamily="2" charset="0"/>
              </a:rPr>
              <a:t>Vejledning, rådgivning og konsulentbistand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600">
                <a:latin typeface="KBH Medium" panose="00000600000000000000" pitchFamily="2" charset="0"/>
              </a:rPr>
              <a:t>Fortolkning af MED-aftalen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600">
                <a:latin typeface="KBH Medium" panose="00000600000000000000" pitchFamily="2" charset="0"/>
              </a:rPr>
              <a:t>MED-uddannelser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 sz="2600">
              <a:latin typeface="KBH Medium" panose="000006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 sz="2600">
              <a:latin typeface="KBH Medium" panose="000006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9938A70-939C-C7AC-5A2C-687335EED808}"/>
              </a:ext>
            </a:extLst>
          </p:cNvPr>
          <p:cNvSpPr/>
          <p:nvPr/>
        </p:nvSpPr>
        <p:spPr>
          <a:xfrm>
            <a:off x="1524000" y="2217738"/>
            <a:ext cx="8363272" cy="3395662"/>
          </a:xfrm>
          <a:custGeom>
            <a:avLst/>
            <a:gdLst>
              <a:gd name="connsiteX0" fmla="*/ 0 w 8363272"/>
              <a:gd name="connsiteY0" fmla="*/ 0 h 3395662"/>
              <a:gd name="connsiteX1" fmla="*/ 8363272 w 8363272"/>
              <a:gd name="connsiteY1" fmla="*/ 0 h 3395662"/>
              <a:gd name="connsiteX2" fmla="*/ 8363272 w 8363272"/>
              <a:gd name="connsiteY2" fmla="*/ 3395662 h 3395662"/>
              <a:gd name="connsiteX3" fmla="*/ 0 w 8363272"/>
              <a:gd name="connsiteY3" fmla="*/ 3395662 h 3395662"/>
              <a:gd name="connsiteX4" fmla="*/ 0 w 8363272"/>
              <a:gd name="connsiteY4" fmla="*/ 0 h 339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63272" h="3395662" extrusionOk="0">
                <a:moveTo>
                  <a:pt x="0" y="0"/>
                </a:moveTo>
                <a:cubicBezTo>
                  <a:pt x="2675599" y="-15185"/>
                  <a:pt x="6210441" y="-88027"/>
                  <a:pt x="8363272" y="0"/>
                </a:cubicBezTo>
                <a:cubicBezTo>
                  <a:pt x="8353673" y="1562394"/>
                  <a:pt x="8472358" y="2363670"/>
                  <a:pt x="8363272" y="3395662"/>
                </a:cubicBezTo>
                <a:cubicBezTo>
                  <a:pt x="4684885" y="3453485"/>
                  <a:pt x="3425959" y="3427188"/>
                  <a:pt x="0" y="3395662"/>
                </a:cubicBezTo>
                <a:cubicBezTo>
                  <a:pt x="106063" y="2127911"/>
                  <a:pt x="13076" y="688935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686040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270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kstfelt 42">
            <a:extLst>
              <a:ext uri="{FF2B5EF4-FFF2-40B4-BE49-F238E27FC236}">
                <a16:creationId xmlns:a16="http://schemas.microsoft.com/office/drawing/2014/main" id="{BE1970EB-A434-710E-9EAF-8D67DFC82C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06258" y="5763764"/>
            <a:ext cx="2587777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685800"/>
            <a:r>
              <a:rPr lang="da-DK" sz="825" i="1">
                <a:solidFill>
                  <a:prstClr val="white"/>
                </a:solidFill>
                <a:latin typeface="KBH Tekst" panose="00000500000000000000" pitchFamily="2" charset="0"/>
              </a:rPr>
              <a:t>Godkendt af HovedMED d. 21. juni 2023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2156C762-CDD3-3BFC-BF04-67782C08255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82134" y="915121"/>
            <a:ext cx="2587777" cy="2425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da-DK" sz="788" i="1">
                <a:solidFill>
                  <a:prstClr val="white"/>
                </a:solidFill>
                <a:latin typeface="KBH Tekst" panose="00000500000000000000" pitchFamily="2" charset="0"/>
              </a:rPr>
              <a:t>Københavns Kommune</a:t>
            </a:r>
            <a:br>
              <a:rPr lang="da-DK" sz="788" i="1">
                <a:solidFill>
                  <a:prstClr val="white"/>
                </a:solidFill>
                <a:latin typeface="KBH Tekst" panose="00000500000000000000" pitchFamily="2" charset="0"/>
              </a:rPr>
            </a:br>
            <a:r>
              <a:rPr lang="da-DK" sz="788" i="1">
                <a:solidFill>
                  <a:prstClr val="white"/>
                </a:solidFill>
                <a:latin typeface="KBH Tekst" panose="00000500000000000000" pitchFamily="2" charset="0"/>
              </a:rPr>
              <a:t>Børne- og Ungdomsforvaltningen 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F2B4C32F-3F70-EE80-DC31-47E18EAB3AE0}"/>
              </a:ext>
            </a:extLst>
          </p:cNvPr>
          <p:cNvSpPr/>
          <p:nvPr/>
        </p:nvSpPr>
        <p:spPr>
          <a:xfrm>
            <a:off x="297951" y="277402"/>
            <a:ext cx="11568701" cy="6143946"/>
          </a:xfrm>
          <a:custGeom>
            <a:avLst/>
            <a:gdLst>
              <a:gd name="connsiteX0" fmla="*/ 0 w 11568701"/>
              <a:gd name="connsiteY0" fmla="*/ 0 h 6143946"/>
              <a:gd name="connsiteX1" fmla="*/ 11568701 w 11568701"/>
              <a:gd name="connsiteY1" fmla="*/ 0 h 6143946"/>
              <a:gd name="connsiteX2" fmla="*/ 11568701 w 11568701"/>
              <a:gd name="connsiteY2" fmla="*/ 6143946 h 6143946"/>
              <a:gd name="connsiteX3" fmla="*/ 0 w 11568701"/>
              <a:gd name="connsiteY3" fmla="*/ 6143946 h 6143946"/>
              <a:gd name="connsiteX4" fmla="*/ 0 w 11568701"/>
              <a:gd name="connsiteY4" fmla="*/ 0 h 6143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8701" h="6143946" extrusionOk="0">
                <a:moveTo>
                  <a:pt x="0" y="0"/>
                </a:moveTo>
                <a:cubicBezTo>
                  <a:pt x="4861495" y="-15185"/>
                  <a:pt x="6090583" y="-88027"/>
                  <a:pt x="11568701" y="0"/>
                </a:cubicBezTo>
                <a:cubicBezTo>
                  <a:pt x="11559102" y="1565344"/>
                  <a:pt x="11677787" y="5335922"/>
                  <a:pt x="11568701" y="6143946"/>
                </a:cubicBezTo>
                <a:cubicBezTo>
                  <a:pt x="7066908" y="6201769"/>
                  <a:pt x="5005015" y="6175472"/>
                  <a:pt x="0" y="6143946"/>
                </a:cubicBezTo>
                <a:cubicBezTo>
                  <a:pt x="106063" y="4219714"/>
                  <a:pt x="13076" y="2188214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686040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1D7DBD6F-EEF5-798C-8503-58E0DEB4D976}"/>
              </a:ext>
            </a:extLst>
          </p:cNvPr>
          <p:cNvGrpSpPr/>
          <p:nvPr/>
        </p:nvGrpSpPr>
        <p:grpSpPr>
          <a:xfrm>
            <a:off x="518274" y="1157623"/>
            <a:ext cx="11155452" cy="4976477"/>
            <a:chOff x="981764" y="2277025"/>
            <a:chExt cx="7172449" cy="3815064"/>
          </a:xfrm>
          <a:solidFill>
            <a:srgbClr val="0094FD">
              <a:lumMod val="50000"/>
            </a:srgbClr>
          </a:solidFill>
        </p:grpSpPr>
        <p:cxnSp>
          <p:nvCxnSpPr>
            <p:cNvPr id="28" name="Lige forbindelse 27">
              <a:extLst>
                <a:ext uri="{FF2B5EF4-FFF2-40B4-BE49-F238E27FC236}">
                  <a16:creationId xmlns:a16="http://schemas.microsoft.com/office/drawing/2014/main" id="{5347EFB9-9C94-F25F-EF52-B1BDF5ADB5F2}"/>
                </a:ext>
              </a:extLst>
            </p:cNvPr>
            <p:cNvCxnSpPr/>
            <p:nvPr/>
          </p:nvCxnSpPr>
          <p:spPr>
            <a:xfrm flipV="1">
              <a:off x="3084777" y="3155740"/>
              <a:ext cx="15969" cy="2196555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65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29" name="Lige forbindelse 28">
              <a:extLst>
                <a:ext uri="{FF2B5EF4-FFF2-40B4-BE49-F238E27FC236}">
                  <a16:creationId xmlns:a16="http://schemas.microsoft.com/office/drawing/2014/main" id="{887B87D7-CAA0-CDC9-B84A-FE53D392474F}"/>
                </a:ext>
              </a:extLst>
            </p:cNvPr>
            <p:cNvCxnSpPr/>
            <p:nvPr/>
          </p:nvCxnSpPr>
          <p:spPr>
            <a:xfrm flipH="1" flipV="1">
              <a:off x="6020272" y="3151421"/>
              <a:ext cx="30914" cy="2200876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65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30" name="Forbindelse: vinklet 29">
              <a:extLst>
                <a:ext uri="{FF2B5EF4-FFF2-40B4-BE49-F238E27FC236}">
                  <a16:creationId xmlns:a16="http://schemas.microsoft.com/office/drawing/2014/main" id="{9178B181-68F2-B95E-164E-7298512F25B2}"/>
                </a:ext>
              </a:extLst>
            </p:cNvPr>
            <p:cNvCxnSpPr/>
            <p:nvPr/>
          </p:nvCxnSpPr>
          <p:spPr>
            <a:xfrm rot="16200000" flipV="1">
              <a:off x="4930816" y="2796607"/>
              <a:ext cx="2199934" cy="2911445"/>
            </a:xfrm>
            <a:prstGeom prst="bentConnector2">
              <a:avLst/>
            </a:prstGeom>
            <a:grpFill/>
            <a:ln w="28575" cap="flat" cmpd="sng" algn="ctr">
              <a:solidFill>
                <a:sysClr val="window" lastClr="FFFFFF">
                  <a:lumMod val="65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31" name="Forbindelse: vinklet 30">
              <a:extLst>
                <a:ext uri="{FF2B5EF4-FFF2-40B4-BE49-F238E27FC236}">
                  <a16:creationId xmlns:a16="http://schemas.microsoft.com/office/drawing/2014/main" id="{D75F597E-71BF-ABB6-C087-E89246975042}"/>
                </a:ext>
              </a:extLst>
            </p:cNvPr>
            <p:cNvCxnSpPr/>
            <p:nvPr/>
          </p:nvCxnSpPr>
          <p:spPr>
            <a:xfrm rot="5400000" flipH="1" flipV="1">
              <a:off x="2011825" y="2789068"/>
              <a:ext cx="2200879" cy="2925584"/>
            </a:xfrm>
            <a:prstGeom prst="bentConnector2">
              <a:avLst/>
            </a:prstGeom>
            <a:grpFill/>
            <a:ln w="28575" cap="flat" cmpd="sng" algn="ctr">
              <a:solidFill>
                <a:sysClr val="window" lastClr="FFFFFF">
                  <a:lumMod val="65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32" name="Lige forbindelse 31">
              <a:extLst>
                <a:ext uri="{FF2B5EF4-FFF2-40B4-BE49-F238E27FC236}">
                  <a16:creationId xmlns:a16="http://schemas.microsoft.com/office/drawing/2014/main" id="{038EB045-28DE-BBE2-3A74-8D5E0C10C91B}"/>
                </a:ext>
              </a:extLst>
            </p:cNvPr>
            <p:cNvCxnSpPr/>
            <p:nvPr/>
          </p:nvCxnSpPr>
          <p:spPr>
            <a:xfrm flipH="1" flipV="1">
              <a:off x="4567988" y="3009366"/>
              <a:ext cx="1" cy="2342932"/>
            </a:xfrm>
            <a:prstGeom prst="line">
              <a:avLst/>
            </a:prstGeom>
            <a:grpFill/>
            <a:ln w="28575" cap="flat" cmpd="sng" algn="ctr">
              <a:solidFill>
                <a:sysClr val="window" lastClr="FFFFFF">
                  <a:lumMod val="65000"/>
                </a:sysClr>
              </a:solidFill>
              <a:prstDash val="solid"/>
              <a:miter lim="800000"/>
            </a:ln>
            <a:effectLst/>
          </p:spPr>
        </p:cxnSp>
        <p:sp>
          <p:nvSpPr>
            <p:cNvPr id="34" name="Rektangel: afrundede hjørner 33">
              <a:extLst>
                <a:ext uri="{FF2B5EF4-FFF2-40B4-BE49-F238E27FC236}">
                  <a16:creationId xmlns:a16="http://schemas.microsoft.com/office/drawing/2014/main" id="{87ED55C6-C1A2-C54E-C249-8556A0CA9809}"/>
                </a:ext>
              </a:extLst>
            </p:cNvPr>
            <p:cNvSpPr/>
            <p:nvPr/>
          </p:nvSpPr>
          <p:spPr>
            <a:xfrm>
              <a:off x="2840397" y="2277025"/>
              <a:ext cx="3455181" cy="732341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Medium"/>
                  <a:ea typeface="+mn-ea"/>
                  <a:cs typeface="72 Black" panose="020B0A04030603020204" pitchFamily="34" charset="0"/>
                </a:rPr>
                <a:t>HovedMED</a:t>
              </a:r>
            </a:p>
          </p:txBody>
        </p:sp>
        <p:sp>
          <p:nvSpPr>
            <p:cNvPr id="35" name="Rektangel: afrundede hjørner 34">
              <a:extLst>
                <a:ext uri="{FF2B5EF4-FFF2-40B4-BE49-F238E27FC236}">
                  <a16:creationId xmlns:a16="http://schemas.microsoft.com/office/drawing/2014/main" id="{854E8C05-B727-AD4F-A75B-298D93979E4A}"/>
                </a:ext>
              </a:extLst>
            </p:cNvPr>
            <p:cNvSpPr/>
            <p:nvPr/>
          </p:nvSpPr>
          <p:spPr>
            <a:xfrm>
              <a:off x="981764" y="3299116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42 klynger</a:t>
              </a:r>
            </a:p>
          </p:txBody>
        </p:sp>
        <p:sp>
          <p:nvSpPr>
            <p:cNvPr id="37" name="Rektangel: afrundede hjørner 36">
              <a:extLst>
                <a:ext uri="{FF2B5EF4-FFF2-40B4-BE49-F238E27FC236}">
                  <a16:creationId xmlns:a16="http://schemas.microsoft.com/office/drawing/2014/main" id="{FD086569-4223-5015-E62F-0AD5D6D251B8}"/>
                </a:ext>
              </a:extLst>
            </p:cNvPr>
            <p:cNvSpPr/>
            <p:nvPr/>
          </p:nvSpPr>
          <p:spPr>
            <a:xfrm>
              <a:off x="2441022" y="3299114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74 skoler</a:t>
              </a:r>
            </a:p>
          </p:txBody>
        </p:sp>
        <p:sp>
          <p:nvSpPr>
            <p:cNvPr id="38" name="Rektangel: afrundede hjørner 37">
              <a:extLst>
                <a:ext uri="{FF2B5EF4-FFF2-40B4-BE49-F238E27FC236}">
                  <a16:creationId xmlns:a16="http://schemas.microsoft.com/office/drawing/2014/main" id="{64D51808-695C-7E7F-FC8E-3220A9E9C28D}"/>
                </a:ext>
              </a:extLst>
            </p:cNvPr>
            <p:cNvSpPr/>
            <p:nvPr/>
          </p:nvSpPr>
          <p:spPr>
            <a:xfrm>
              <a:off x="3900280" y="3299114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128 selvejende</a:t>
              </a:r>
            </a:p>
          </p:txBody>
        </p:sp>
        <p:sp>
          <p:nvSpPr>
            <p:cNvPr id="39" name="Rektangel: afrundede hjørner 38">
              <a:extLst>
                <a:ext uri="{FF2B5EF4-FFF2-40B4-BE49-F238E27FC236}">
                  <a16:creationId xmlns:a16="http://schemas.microsoft.com/office/drawing/2014/main" id="{A39D909C-0273-C32C-7D3C-01B41AB0769D}"/>
                </a:ext>
              </a:extLst>
            </p:cNvPr>
            <p:cNvSpPr/>
            <p:nvPr/>
          </p:nvSpPr>
          <p:spPr>
            <a:xfrm>
              <a:off x="5359538" y="3299112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12 bydækkende</a:t>
              </a:r>
            </a:p>
          </p:txBody>
        </p:sp>
        <p:sp>
          <p:nvSpPr>
            <p:cNvPr id="40" name="Rektangel: afrundede hjørner 39">
              <a:extLst>
                <a:ext uri="{FF2B5EF4-FFF2-40B4-BE49-F238E27FC236}">
                  <a16:creationId xmlns:a16="http://schemas.microsoft.com/office/drawing/2014/main" id="{B275CDE1-9E24-AE95-6BBE-31C8CEDB6D55}"/>
                </a:ext>
              </a:extLst>
            </p:cNvPr>
            <p:cNvSpPr/>
            <p:nvPr/>
          </p:nvSpPr>
          <p:spPr>
            <a:xfrm>
              <a:off x="6818796" y="3299112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HNG </a:t>
              </a:r>
              <a:b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</a:b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og område-forvaltningen</a:t>
              </a:r>
            </a:p>
          </p:txBody>
        </p:sp>
        <p:sp>
          <p:nvSpPr>
            <p:cNvPr id="41" name="Rektangel: afrundede hjørner 40">
              <a:extLst>
                <a:ext uri="{FF2B5EF4-FFF2-40B4-BE49-F238E27FC236}">
                  <a16:creationId xmlns:a16="http://schemas.microsoft.com/office/drawing/2014/main" id="{6C54920D-417A-189D-8E2A-77F73EB8D859}"/>
                </a:ext>
              </a:extLst>
            </p:cNvPr>
            <p:cNvSpPr/>
            <p:nvPr/>
          </p:nvSpPr>
          <p:spPr>
            <a:xfrm>
              <a:off x="981764" y="4325708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42 LokalMED</a:t>
              </a:r>
            </a:p>
          </p:txBody>
        </p:sp>
        <p:sp>
          <p:nvSpPr>
            <p:cNvPr id="42" name="Rektangel: afrundede hjørner 41">
              <a:extLst>
                <a:ext uri="{FF2B5EF4-FFF2-40B4-BE49-F238E27FC236}">
                  <a16:creationId xmlns:a16="http://schemas.microsoft.com/office/drawing/2014/main" id="{552EDB4D-6D51-F72B-086F-56DEB563194C}"/>
                </a:ext>
              </a:extLst>
            </p:cNvPr>
            <p:cNvSpPr/>
            <p:nvPr/>
          </p:nvSpPr>
          <p:spPr>
            <a:xfrm>
              <a:off x="2441022" y="4325706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74 LokalMED</a:t>
              </a:r>
            </a:p>
          </p:txBody>
        </p:sp>
        <p:sp>
          <p:nvSpPr>
            <p:cNvPr id="44" name="Rektangel: afrundede hjørner 43">
              <a:extLst>
                <a:ext uri="{FF2B5EF4-FFF2-40B4-BE49-F238E27FC236}">
                  <a16:creationId xmlns:a16="http://schemas.microsoft.com/office/drawing/2014/main" id="{58A3CB92-FF16-6003-B6D0-D2248273BCAA}"/>
                </a:ext>
              </a:extLst>
            </p:cNvPr>
            <p:cNvSpPr/>
            <p:nvPr/>
          </p:nvSpPr>
          <p:spPr>
            <a:xfrm>
              <a:off x="3900280" y="4325706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3 LokalMED</a:t>
              </a:r>
            </a:p>
          </p:txBody>
        </p:sp>
        <p:sp>
          <p:nvSpPr>
            <p:cNvPr id="45" name="Rektangel: afrundede hjørner 44">
              <a:extLst>
                <a:ext uri="{FF2B5EF4-FFF2-40B4-BE49-F238E27FC236}">
                  <a16:creationId xmlns:a16="http://schemas.microsoft.com/office/drawing/2014/main" id="{BF1B3833-27CE-6178-E253-E18CB4C47B7F}"/>
                </a:ext>
              </a:extLst>
            </p:cNvPr>
            <p:cNvSpPr/>
            <p:nvPr/>
          </p:nvSpPr>
          <p:spPr>
            <a:xfrm>
              <a:off x="5359538" y="4325704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12 LokalMED</a:t>
              </a:r>
            </a:p>
          </p:txBody>
        </p:sp>
        <p:sp>
          <p:nvSpPr>
            <p:cNvPr id="46" name="Rektangel: afrundede hjørner 45">
              <a:extLst>
                <a:ext uri="{FF2B5EF4-FFF2-40B4-BE49-F238E27FC236}">
                  <a16:creationId xmlns:a16="http://schemas.microsoft.com/office/drawing/2014/main" id="{AAFE44B5-61BF-779F-FC89-2A6529C8EBC2}"/>
                </a:ext>
              </a:extLst>
            </p:cNvPr>
            <p:cNvSpPr/>
            <p:nvPr/>
          </p:nvSpPr>
          <p:spPr>
            <a:xfrm>
              <a:off x="6818796" y="4325704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8 LokalMED</a:t>
              </a:r>
            </a:p>
          </p:txBody>
        </p:sp>
        <p:sp>
          <p:nvSpPr>
            <p:cNvPr id="47" name="Rektangel: afrundede hjørner 46">
              <a:extLst>
                <a:ext uri="{FF2B5EF4-FFF2-40B4-BE49-F238E27FC236}">
                  <a16:creationId xmlns:a16="http://schemas.microsoft.com/office/drawing/2014/main" id="{5F605535-B1EF-A2F5-BD50-38878D2ECD1B}"/>
                </a:ext>
              </a:extLst>
            </p:cNvPr>
            <p:cNvSpPr/>
            <p:nvPr/>
          </p:nvSpPr>
          <p:spPr>
            <a:xfrm>
              <a:off x="981764" y="5352300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211 Trioer</a:t>
              </a:r>
            </a:p>
          </p:txBody>
        </p:sp>
        <p:sp>
          <p:nvSpPr>
            <p:cNvPr id="48" name="Rektangel: afrundede hjørner 47">
              <a:extLst>
                <a:ext uri="{FF2B5EF4-FFF2-40B4-BE49-F238E27FC236}">
                  <a16:creationId xmlns:a16="http://schemas.microsoft.com/office/drawing/2014/main" id="{5A49519C-025A-A59A-134D-0307FF736153}"/>
                </a:ext>
              </a:extLst>
            </p:cNvPr>
            <p:cNvSpPr/>
            <p:nvPr/>
          </p:nvSpPr>
          <p:spPr>
            <a:xfrm>
              <a:off x="2441022" y="5352298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163 Trioer</a:t>
              </a:r>
            </a:p>
          </p:txBody>
        </p:sp>
        <p:sp>
          <p:nvSpPr>
            <p:cNvPr id="50" name="Rektangel: afrundede hjørner 49">
              <a:extLst>
                <a:ext uri="{FF2B5EF4-FFF2-40B4-BE49-F238E27FC236}">
                  <a16:creationId xmlns:a16="http://schemas.microsoft.com/office/drawing/2014/main" id="{C13384A1-6988-1357-6297-5B32653E9203}"/>
                </a:ext>
              </a:extLst>
            </p:cNvPr>
            <p:cNvSpPr/>
            <p:nvPr/>
          </p:nvSpPr>
          <p:spPr>
            <a:xfrm>
              <a:off x="3900280" y="5352298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128 Trioer</a:t>
              </a:r>
            </a:p>
          </p:txBody>
        </p:sp>
        <p:sp>
          <p:nvSpPr>
            <p:cNvPr id="51" name="Rektangel: afrundede hjørner 50">
              <a:extLst>
                <a:ext uri="{FF2B5EF4-FFF2-40B4-BE49-F238E27FC236}">
                  <a16:creationId xmlns:a16="http://schemas.microsoft.com/office/drawing/2014/main" id="{2AEB43A2-DA8C-1DCA-BF26-B31701CA0EAE}"/>
                </a:ext>
              </a:extLst>
            </p:cNvPr>
            <p:cNvSpPr/>
            <p:nvPr/>
          </p:nvSpPr>
          <p:spPr>
            <a:xfrm>
              <a:off x="5359538" y="5352296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12 Trioer</a:t>
              </a:r>
              <a:b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</a:b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5 kvartetter</a:t>
              </a:r>
            </a:p>
          </p:txBody>
        </p:sp>
        <p:sp>
          <p:nvSpPr>
            <p:cNvPr id="52" name="Rektangel: afrundede hjørner 51">
              <a:extLst>
                <a:ext uri="{FF2B5EF4-FFF2-40B4-BE49-F238E27FC236}">
                  <a16:creationId xmlns:a16="http://schemas.microsoft.com/office/drawing/2014/main" id="{B510C679-A9E5-673E-474B-08D93342C120}"/>
                </a:ext>
              </a:extLst>
            </p:cNvPr>
            <p:cNvSpPr/>
            <p:nvPr/>
          </p:nvSpPr>
          <p:spPr>
            <a:xfrm>
              <a:off x="6818796" y="5352296"/>
              <a:ext cx="1335417" cy="739789"/>
            </a:xfrm>
            <a:prstGeom prst="roundRect">
              <a:avLst/>
            </a:prstGeom>
            <a:grpFill/>
            <a:ln w="28575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lIns="54000" tIns="27000" rIns="54000" bIns="2700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BH Tekst" panose="00000500000000000000" pitchFamily="2" charset="0"/>
                  <a:ea typeface="+mn-ea"/>
                  <a:cs typeface="+mn-cs"/>
                </a:rPr>
                <a:t>16 Trioer</a:t>
              </a:r>
            </a:p>
          </p:txBody>
        </p:sp>
      </p:grpSp>
      <p:sp>
        <p:nvSpPr>
          <p:cNvPr id="53" name="Tekstfelt 52">
            <a:extLst>
              <a:ext uri="{FF2B5EF4-FFF2-40B4-BE49-F238E27FC236}">
                <a16:creationId xmlns:a16="http://schemas.microsoft.com/office/drawing/2014/main" id="{F529BABF-5642-9CD8-2F44-82C898819AC8}"/>
              </a:ext>
            </a:extLst>
          </p:cNvPr>
          <p:cNvSpPr txBox="1"/>
          <p:nvPr/>
        </p:nvSpPr>
        <p:spPr>
          <a:xfrm flipH="1">
            <a:off x="1773148" y="418370"/>
            <a:ext cx="11866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>
                <a:latin typeface="KBH Demibold" panose="00000700000000000000" pitchFamily="2" charset="0"/>
              </a:rPr>
              <a:t>Overblik over MED- og arbejdsmiljøorganisationen</a:t>
            </a:r>
          </a:p>
        </p:txBody>
      </p:sp>
    </p:spTree>
    <p:extLst>
      <p:ext uri="{BB962C8B-B14F-4D97-AF65-F5344CB8AC3E}">
        <p14:creationId xmlns:p14="http://schemas.microsoft.com/office/powerpoint/2010/main" val="417420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4">
            <a:extLst>
              <a:ext uri="{FF2B5EF4-FFF2-40B4-BE49-F238E27FC236}">
                <a16:creationId xmlns:a16="http://schemas.microsoft.com/office/drawing/2014/main" id="{82FD1318-A790-E5EE-DE70-4E300EB04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453773"/>
              </p:ext>
            </p:extLst>
          </p:nvPr>
        </p:nvGraphicFramePr>
        <p:xfrm>
          <a:off x="2024527" y="460491"/>
          <a:ext cx="8142946" cy="5937017"/>
        </p:xfrm>
        <a:graphic>
          <a:graphicData uri="http://schemas.openxmlformats.org/drawingml/2006/table">
            <a:tbl>
              <a:tblPr firstRow="1" bandRow="1"/>
              <a:tblGrid>
                <a:gridCol w="4071473">
                  <a:extLst>
                    <a:ext uri="{9D8B030D-6E8A-4147-A177-3AD203B41FA5}">
                      <a16:colId xmlns:a16="http://schemas.microsoft.com/office/drawing/2014/main" val="1683435521"/>
                    </a:ext>
                  </a:extLst>
                </a:gridCol>
                <a:gridCol w="4071473">
                  <a:extLst>
                    <a:ext uri="{9D8B030D-6E8A-4147-A177-3AD203B41FA5}">
                      <a16:colId xmlns:a16="http://schemas.microsoft.com/office/drawing/2014/main" val="537027615"/>
                    </a:ext>
                  </a:extLst>
                </a:gridCol>
              </a:tblGrid>
              <a:tr h="66727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da-DK" sz="2400" b="0">
                          <a:latin typeface="KBH Black" panose="00000A00000000000000" pitchFamily="2" charset="0"/>
                        </a:rPr>
                        <a:t>Strategisk niveau</a:t>
                      </a: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362424"/>
                  </a:ext>
                </a:extLst>
              </a:tr>
              <a:tr h="2320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Black" panose="00000A00000000000000" pitchFamily="2" charset="0"/>
                          <a:ea typeface="+mn-ea"/>
                          <a:cs typeface="+mn-cs"/>
                        </a:rPr>
                        <a:t>HovedMED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BH Medium" panose="00000600000000000000" pitchFamily="2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Udmøntning af MED aftalen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Fortolkning af MED aftalen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Politikker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Overvågning af arbejdsmiljø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Samarbejde med LokalMED</a:t>
                      </a:r>
                    </a:p>
                    <a:p>
                      <a:endParaRPr lang="da-DK"/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Black" panose="00000A00000000000000" pitchFamily="2" charset="0"/>
                          <a:ea typeface="+mn-ea"/>
                          <a:cs typeface="+mn-cs"/>
                        </a:rPr>
                        <a:t>LokalMED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BH Black" panose="00000A00000000000000" pitchFamily="2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Retningslinjer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Overvågning af arbejdsmiljø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Samarbejde med HovedMED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Samarbejde med Trio</a:t>
                      </a:r>
                    </a:p>
                    <a:p>
                      <a:endParaRPr lang="da-DK"/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039968"/>
                  </a:ext>
                </a:extLst>
              </a:tr>
              <a:tr h="62638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Black" panose="00000A00000000000000" pitchFamily="2" charset="0"/>
                          <a:ea typeface="+mn-ea"/>
                          <a:cs typeface="+mn-cs"/>
                        </a:rPr>
                        <a:t>Operationelt niveau</a:t>
                      </a:r>
                      <a:r>
                        <a:rPr kumimoji="0" lang="da-DK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Black" panose="00000A00000000000000" pitchFamily="2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799708"/>
                  </a:ext>
                </a:extLst>
              </a:tr>
              <a:tr h="232266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da-DK" sz="2000">
                          <a:latin typeface="KBH Black"/>
                        </a:rPr>
                        <a:t>TRIO</a:t>
                      </a:r>
                      <a:endParaRPr lang="da-DK" sz="2000">
                        <a:latin typeface="KBH Black" panose="00000A00000000000000" pitchFamily="2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a-DK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BH Medium" panose="00000600000000000000" pitchFamily="2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a-DK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BH Medium" panose="00000600000000000000" pitchFamily="2" charset="0"/>
                        <a:ea typeface="+mn-ea"/>
                        <a:cs typeface="+mn-cs"/>
                      </a:endParaRPr>
                    </a:p>
                    <a:p>
                      <a:endParaRPr lang="da-DK"/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328205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F20CDC7F-8BF9-AFF7-8EC3-9E6E8883CDBB}"/>
              </a:ext>
            </a:extLst>
          </p:cNvPr>
          <p:cNvSpPr txBox="1"/>
          <p:nvPr/>
        </p:nvSpPr>
        <p:spPr>
          <a:xfrm>
            <a:off x="4656144" y="4607587"/>
            <a:ext cx="5912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44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a-DK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Medium" panose="00000600000000000000" pitchFamily="2" charset="0"/>
              </a:rPr>
              <a:t>Samarbejde med LokalMED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44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a-DK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Medium" panose="00000600000000000000" pitchFamily="2" charset="0"/>
              </a:rPr>
              <a:t>Udmøntning af retningslinjer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44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a-DK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Medium" panose="00000600000000000000" pitchFamily="2" charset="0"/>
              </a:rPr>
              <a:t>Arbejdsskader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44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a-DK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Medium" panose="00000600000000000000" pitchFamily="2" charset="0"/>
              </a:rPr>
              <a:t>APV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44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a-DK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Medium" panose="00000600000000000000" pitchFamily="2" charset="0"/>
              </a:rPr>
              <a:t>Trivsel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38F5FCD1-FCAF-4D2B-B1EC-3BFFCA455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781" y="560290"/>
            <a:ext cx="3800475" cy="5362575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D78ACD06-37B0-4EF0-BC3E-21D17A3A4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3409" y="549573"/>
            <a:ext cx="3800475" cy="5384006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7225BFCA-8A1D-47D5-8220-71F008A30C5C}"/>
              </a:ext>
            </a:extLst>
          </p:cNvPr>
          <p:cNvSpPr/>
          <p:nvPr/>
        </p:nvSpPr>
        <p:spPr>
          <a:xfrm>
            <a:off x="1689848" y="267288"/>
            <a:ext cx="8812305" cy="6071869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7" name="Picture 2" descr="C:\Users\cd9q\Pictures\ANSAT%~2.JPG">
            <a:extLst>
              <a:ext uri="{FF2B5EF4-FFF2-40B4-BE49-F238E27FC236}">
                <a16:creationId xmlns:a16="http://schemas.microsoft.com/office/drawing/2014/main" id="{EE20BD5F-0FF4-4F0E-8B04-9B71F031F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95643" y="6404996"/>
            <a:ext cx="686449" cy="391612"/>
          </a:xfrm>
          <a:prstGeom prst="rect">
            <a:avLst/>
          </a:prstGeom>
          <a:noFill/>
        </p:spPr>
      </p:pic>
      <p:pic>
        <p:nvPicPr>
          <p:cNvPr id="2" name="Billede 1">
            <a:extLst>
              <a:ext uri="{FF2B5EF4-FFF2-40B4-BE49-F238E27FC236}">
                <a16:creationId xmlns:a16="http://schemas.microsoft.com/office/drawing/2014/main" id="{730D0767-53AE-452A-8DC9-679A4C6877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8481" y="6430099"/>
            <a:ext cx="1889924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7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887564" y="1772816"/>
            <a:ext cx="8229600" cy="4525963"/>
          </a:xfrm>
        </p:spPr>
        <p:txBody>
          <a:bodyPr/>
          <a:lstStyle/>
          <a:p>
            <a:r>
              <a:rPr lang="da-DK">
                <a:latin typeface="KBH Medium" panose="00000600000000000000" pitchFamily="2" charset="0"/>
              </a:rPr>
              <a:t>MED skal løfte arbejdsmiljøet</a:t>
            </a:r>
          </a:p>
          <a:p>
            <a:r>
              <a:rPr lang="da-DK">
                <a:latin typeface="KBH Medium" panose="00000600000000000000" pitchFamily="2" charset="0"/>
              </a:rPr>
              <a:t>Arbejdsmiljø skal tænkes ind i forandringer på alle niveauer</a:t>
            </a:r>
          </a:p>
          <a:p>
            <a:r>
              <a:rPr lang="da-DK">
                <a:latin typeface="KBH Medium" panose="00000600000000000000" pitchFamily="2" charset="0"/>
              </a:rPr>
              <a:t>Ledelsen skal måles på arbejdsmiljøet</a:t>
            </a:r>
          </a:p>
          <a:p>
            <a:r>
              <a:rPr lang="da-DK">
                <a:latin typeface="KBH Medium" panose="00000600000000000000" pitchFamily="2" charset="0"/>
              </a:rPr>
              <a:t>Arbejdsmiljøloven er minimumsstandard</a:t>
            </a:r>
          </a:p>
          <a:p>
            <a:r>
              <a:rPr lang="da-DK">
                <a:latin typeface="KBH Medium" panose="00000600000000000000" pitchFamily="2" charset="0"/>
              </a:rPr>
              <a:t>Halvårsmøder</a:t>
            </a:r>
          </a:p>
          <a:p>
            <a:r>
              <a:rPr lang="da-DK">
                <a:latin typeface="KBH Medium" panose="00000600000000000000" pitchFamily="2" charset="0"/>
              </a:rPr>
              <a:t>TR-delen hviler på aftalestof </a:t>
            </a:r>
          </a:p>
          <a:p>
            <a:r>
              <a:rPr lang="da-DK">
                <a:latin typeface="KBH Medium" panose="00000600000000000000" pitchFamily="2" charset="0"/>
              </a:rPr>
              <a:t>Personsager behandles ikke på LokalMED/Trio</a:t>
            </a:r>
          </a:p>
          <a:p>
            <a:endParaRPr lang="da-DK">
              <a:latin typeface="KBH Medium" panose="00000600000000000000" pitchFamily="2" charset="0"/>
            </a:endParaRPr>
          </a:p>
          <a:p>
            <a:endParaRPr lang="da-DK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981200" y="30690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a-DK" sz="4000">
                <a:latin typeface="KBH Black" panose="00000A00000000000000" pitchFamily="2" charset="0"/>
              </a:rPr>
              <a:t>  MED og Arbejdsmiljø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E1378862-767D-B2BC-119C-025D2C6CC558}"/>
              </a:ext>
            </a:extLst>
          </p:cNvPr>
          <p:cNvSpPr/>
          <p:nvPr/>
        </p:nvSpPr>
        <p:spPr>
          <a:xfrm>
            <a:off x="1874864" y="1772816"/>
            <a:ext cx="8363272" cy="4824536"/>
          </a:xfrm>
          <a:custGeom>
            <a:avLst/>
            <a:gdLst>
              <a:gd name="connsiteX0" fmla="*/ 0 w 8363272"/>
              <a:gd name="connsiteY0" fmla="*/ 0 h 4824536"/>
              <a:gd name="connsiteX1" fmla="*/ 8363272 w 8363272"/>
              <a:gd name="connsiteY1" fmla="*/ 0 h 4824536"/>
              <a:gd name="connsiteX2" fmla="*/ 8363272 w 8363272"/>
              <a:gd name="connsiteY2" fmla="*/ 4824536 h 4824536"/>
              <a:gd name="connsiteX3" fmla="*/ 0 w 8363272"/>
              <a:gd name="connsiteY3" fmla="*/ 4824536 h 4824536"/>
              <a:gd name="connsiteX4" fmla="*/ 0 w 8363272"/>
              <a:gd name="connsiteY4" fmla="*/ 0 h 482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63272" h="4824536" extrusionOk="0">
                <a:moveTo>
                  <a:pt x="0" y="0"/>
                </a:moveTo>
                <a:cubicBezTo>
                  <a:pt x="2675599" y="-15185"/>
                  <a:pt x="6210441" y="-88027"/>
                  <a:pt x="8363272" y="0"/>
                </a:cubicBezTo>
                <a:cubicBezTo>
                  <a:pt x="8353673" y="620633"/>
                  <a:pt x="8472358" y="3380165"/>
                  <a:pt x="8363272" y="4824536"/>
                </a:cubicBezTo>
                <a:cubicBezTo>
                  <a:pt x="4684885" y="4882359"/>
                  <a:pt x="3425959" y="4856062"/>
                  <a:pt x="0" y="4824536"/>
                </a:cubicBezTo>
                <a:cubicBezTo>
                  <a:pt x="106063" y="3374220"/>
                  <a:pt x="13076" y="1883050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686040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C7082-8B63-4B02-8F55-FCACA595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4200" y="4079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a-DK" sz="4000" dirty="0">
                <a:latin typeface="KBH Black" panose="00000A00000000000000" pitchFamily="2" charset="0"/>
              </a:rPr>
              <a:t>MED og Arbejdsmiljø</a:t>
            </a:r>
            <a:br>
              <a:rPr lang="da-DK" sz="4000" dirty="0">
                <a:latin typeface="KBH Black" panose="00000A00000000000000" pitchFamily="2" charset="0"/>
              </a:rPr>
            </a:br>
            <a:r>
              <a:rPr lang="da-DK" sz="4000" dirty="0">
                <a:latin typeface="KBH Black" panose="00000A00000000000000" pitchFamily="2" charset="0"/>
              </a:rPr>
              <a:t>”</a:t>
            </a:r>
            <a:r>
              <a:rPr lang="da-DK" sz="4000" dirty="0" err="1">
                <a:latin typeface="KBH Black" panose="00000A00000000000000" pitchFamily="2" charset="0"/>
              </a:rPr>
              <a:t>Tjek-listen</a:t>
            </a:r>
            <a:r>
              <a:rPr lang="da-DK" sz="4000" dirty="0">
                <a:latin typeface="KBH Black" panose="00000A00000000000000" pitchFamily="2" charset="0"/>
              </a:rPr>
              <a:t>”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A23B36-3B94-474A-B83D-A60AFDA44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515720"/>
            <a:ext cx="8229600" cy="49831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da-DK" sz="2500" dirty="0">
                <a:latin typeface="KBH Medium" panose="00000600000000000000" pitchFamily="2" charset="0"/>
              </a:rPr>
              <a:t>APV (Trio)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da-DK" sz="2500" dirty="0">
                <a:latin typeface="KBH Medium" panose="00000600000000000000" pitchFamily="2" charset="0"/>
              </a:rPr>
              <a:t>APV-handleplan (Trio)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da-DK" sz="2500" dirty="0">
                <a:latin typeface="KBH Medium" panose="00000600000000000000" pitchFamily="2" charset="0"/>
              </a:rPr>
              <a:t>Trivselsundersøgelse(Trio og LokalMED)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da-DK" sz="2500" dirty="0">
                <a:latin typeface="KBH Medium" panose="00000600000000000000" pitchFamily="2" charset="0"/>
              </a:rPr>
              <a:t>Registrering af arbejdsulykker (Leder)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da-DK" sz="2500" dirty="0">
                <a:latin typeface="KBH Medium" panose="00000600000000000000" pitchFamily="2" charset="0"/>
              </a:rPr>
              <a:t>Modtagelse af nye medarbejdere (LokalMED og Trio)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da-DK" sz="2500" dirty="0">
                <a:latin typeface="KBH Medium" panose="00000600000000000000" pitchFamily="2" charset="0"/>
              </a:rPr>
              <a:t>Årlig arbejdsmiljødrøftelse(LokalMED)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da-DK" sz="2500" dirty="0">
                <a:latin typeface="KBH Medium" panose="00000600000000000000" pitchFamily="2" charset="0"/>
              </a:rPr>
              <a:t>Årshjul og systematik (LokalMED og Trio)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da-DK" sz="2500" dirty="0">
                <a:latin typeface="KBH Medium" panose="00000600000000000000" pitchFamily="2" charset="0"/>
              </a:rPr>
              <a:t>Inddrages i alle beslutninger!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Picture 2" descr="C:\Users\cd9q\Pictures\ANSAT%~2.JPG">
            <a:extLst>
              <a:ext uri="{FF2B5EF4-FFF2-40B4-BE49-F238E27FC236}">
                <a16:creationId xmlns:a16="http://schemas.microsoft.com/office/drawing/2014/main" id="{F1475FD0-933E-49BC-8A07-A5B7A455A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95643" y="6404996"/>
            <a:ext cx="686449" cy="391612"/>
          </a:xfrm>
          <a:prstGeom prst="rect">
            <a:avLst/>
          </a:prstGeom>
          <a:noFill/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5FADFA92-74E5-475C-8B09-F1DA41C48165}"/>
              </a:ext>
            </a:extLst>
          </p:cNvPr>
          <p:cNvSpPr/>
          <p:nvPr/>
        </p:nvSpPr>
        <p:spPr>
          <a:xfrm>
            <a:off x="1689848" y="267288"/>
            <a:ext cx="8812305" cy="6071869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387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CD181802-D230-46D1-9356-40A832359C7D}"/>
              </a:ext>
            </a:extLst>
          </p:cNvPr>
          <p:cNvSpPr/>
          <p:nvPr/>
        </p:nvSpPr>
        <p:spPr>
          <a:xfrm>
            <a:off x="1586753" y="375386"/>
            <a:ext cx="9018494" cy="6054291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5" name="Picture 2" descr="C:\Users\cd9q\Pictures\ANSAT%~2.JPG">
            <a:extLst>
              <a:ext uri="{FF2B5EF4-FFF2-40B4-BE49-F238E27FC236}">
                <a16:creationId xmlns:a16="http://schemas.microsoft.com/office/drawing/2014/main" id="{930D2AD8-D4BB-40BB-B342-9FACFB055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49022" y="6577108"/>
            <a:ext cx="492369" cy="280892"/>
          </a:xfrm>
          <a:prstGeom prst="rect">
            <a:avLst/>
          </a:prstGeom>
          <a:noFill/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F035D062-638F-8296-005D-F31AE8396E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8642" y="856650"/>
            <a:ext cx="8774716" cy="538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0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484935C321654D863AB4477D1B8CA4" ma:contentTypeVersion="16" ma:contentTypeDescription="Opret et nyt dokument." ma:contentTypeScope="" ma:versionID="0bc2e5068c34c0f378dfe5bfba71cad0">
  <xsd:schema xmlns:xsd="http://www.w3.org/2001/XMLSchema" xmlns:xs="http://www.w3.org/2001/XMLSchema" xmlns:p="http://schemas.microsoft.com/office/2006/metadata/properties" xmlns:ns2="f94d8eeb-24f8-467f-90cc-df3424ee83ef" xmlns:ns3="b309af52-531d-4266-b00b-f06ecdbd5409" targetNamespace="http://schemas.microsoft.com/office/2006/metadata/properties" ma:root="true" ma:fieldsID="7204e20a966c4db3dd97e41c0c3ab76e" ns2:_="" ns3:_="">
    <xsd:import namespace="f94d8eeb-24f8-467f-90cc-df3424ee83ef"/>
    <xsd:import namespace="b309af52-531d-4266-b00b-f06ecdbd54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eDo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4d8eeb-24f8-467f-90cc-df3424ee83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e6a412d2-aea5-45d9-add9-4615ec1865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eDoc" ma:index="23" nillable="true" ma:displayName="eDoc" ma:internalName="eDoc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9af52-531d-4266-b00b-f06ecdbd540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4d8eeb-24f8-467f-90cc-df3424ee83ef">
      <Terms xmlns="http://schemas.microsoft.com/office/infopath/2007/PartnerControls"/>
    </lcf76f155ced4ddcb4097134ff3c332f>
    <eDoc xmlns="f94d8eeb-24f8-467f-90cc-df3424ee83ef" xsi:nil="true"/>
    <SharedWithUsers xmlns="b309af52-531d-4266-b00b-f06ecdbd5409">
      <UserInfo>
        <DisplayName>Louise Werner Gielsager</DisplayName>
        <AccountId>15</AccountId>
        <AccountType/>
      </UserInfo>
      <UserInfo>
        <DisplayName>Camilla Sørensen</DisplayName>
        <AccountId>519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33E40C-ABED-4A16-B8AE-EAF0C95F9C8B}">
  <ds:schemaRefs>
    <ds:schemaRef ds:uri="b309af52-531d-4266-b00b-f06ecdbd5409"/>
    <ds:schemaRef ds:uri="f94d8eeb-24f8-467f-90cc-df3424ee83e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D1632E9-4943-4931-8085-EED8129349C6}">
  <ds:schemaRefs>
    <ds:schemaRef ds:uri="b309af52-531d-4266-b00b-f06ecdbd5409"/>
    <ds:schemaRef ds:uri="f94d8eeb-24f8-467f-90cc-df3424ee83ef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EB12608-9B4C-46E8-A705-FBE08E9AF5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271</Words>
  <Application>Microsoft Office PowerPoint</Application>
  <PresentationFormat>Widescreen</PresentationFormat>
  <Paragraphs>91</Paragraphs>
  <Slides>10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KBH Black</vt:lpstr>
      <vt:lpstr>KBH Demibold</vt:lpstr>
      <vt:lpstr>KBH Medium</vt:lpstr>
      <vt:lpstr>KBH Tekst</vt:lpstr>
      <vt:lpstr>Wingdings</vt:lpstr>
      <vt:lpstr>Office-tema</vt:lpstr>
      <vt:lpstr>MED og arbejdsmiljøet</vt:lpstr>
      <vt:lpstr>Dagsorden</vt:lpstr>
      <vt:lpstr>MED-sekretariatet</vt:lpstr>
      <vt:lpstr>PowerPoint-præsentation</vt:lpstr>
      <vt:lpstr>PowerPoint-præsentation</vt:lpstr>
      <vt:lpstr>PowerPoint-præsentation</vt:lpstr>
      <vt:lpstr>  MED og Arbejdsmiljø</vt:lpstr>
      <vt:lpstr>MED og Arbejdsmiljø ”Tjek-listen”</vt:lpstr>
      <vt:lpstr>PowerPoint-præsentation</vt:lpstr>
      <vt:lpstr>Hjælp og support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 og arbejdsmiljøet</dc:title>
  <dc:creator>Peter Vegner Kamvig</dc:creator>
  <cp:lastModifiedBy>Peter Vegner Kamvig</cp:lastModifiedBy>
  <cp:revision>1</cp:revision>
  <dcterms:created xsi:type="dcterms:W3CDTF">2023-07-04T07:30:56Z</dcterms:created>
  <dcterms:modified xsi:type="dcterms:W3CDTF">2023-10-03T10:06:32Z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0x01010014484935C321654D863AB4477D1B8CA4</vt:lpwstr>
  </property>
  <property fmtid="{D5CDD505-2E9C-101B-9397-08002B2CF9AE}" pid="3" name="MediaServiceImageTags">
    <vt:lpwstr/>
  </property>
  <property fmtid="{D5CDD505-2E9C-101B-9397-08002B2CF9AE}" pid="4" name="TaxCatchAll">
    <vt:lpwstr/>
  </property>
  <property fmtid="{D5CDD505-2E9C-101B-9397-08002B2CF9AE}" pid="5" name="j2c2601e249f4d2993f2fcc4fe83f7c1">
    <vt:lpwstr/>
  </property>
  <property fmtid="{D5CDD505-2E9C-101B-9397-08002B2CF9AE}" pid="6" name="Sensitivity">
    <vt:lpwstr/>
  </property>
</Properties>
</file>