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5.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51" r:id="rId5"/>
    <p:sldMasterId id="2147483751" r:id="rId6"/>
    <p:sldMasterId id="2147483854" r:id="rId7"/>
    <p:sldMasterId id="2147483856" r:id="rId8"/>
  </p:sldMasterIdLst>
  <p:notesMasterIdLst>
    <p:notesMasterId r:id="rId46"/>
  </p:notesMasterIdLst>
  <p:handoutMasterIdLst>
    <p:handoutMasterId r:id="rId47"/>
  </p:handoutMasterIdLst>
  <p:sldIdLst>
    <p:sldId id="257" r:id="rId9"/>
    <p:sldId id="259" r:id="rId10"/>
    <p:sldId id="1448943017" r:id="rId11"/>
    <p:sldId id="1448943061" r:id="rId12"/>
    <p:sldId id="1448943062" r:id="rId13"/>
    <p:sldId id="1448943063" r:id="rId14"/>
    <p:sldId id="1448943064" r:id="rId15"/>
    <p:sldId id="1448943065" r:id="rId16"/>
    <p:sldId id="262" r:id="rId17"/>
    <p:sldId id="285" r:id="rId18"/>
    <p:sldId id="263" r:id="rId19"/>
    <p:sldId id="1448943045" r:id="rId20"/>
    <p:sldId id="1448943021" r:id="rId21"/>
    <p:sldId id="266" r:id="rId22"/>
    <p:sldId id="267" r:id="rId23"/>
    <p:sldId id="269" r:id="rId24"/>
    <p:sldId id="272" r:id="rId25"/>
    <p:sldId id="273" r:id="rId26"/>
    <p:sldId id="1448943067" r:id="rId27"/>
    <p:sldId id="278" r:id="rId28"/>
    <p:sldId id="279" r:id="rId29"/>
    <p:sldId id="1448943046" r:id="rId30"/>
    <p:sldId id="1448943059" r:id="rId31"/>
    <p:sldId id="1448943069" r:id="rId32"/>
    <p:sldId id="1448943048" r:id="rId33"/>
    <p:sldId id="282" r:id="rId34"/>
    <p:sldId id="281" r:id="rId35"/>
    <p:sldId id="270" r:id="rId36"/>
    <p:sldId id="1448943052" r:id="rId37"/>
    <p:sldId id="1448943049" r:id="rId38"/>
    <p:sldId id="1448943053" r:id="rId39"/>
    <p:sldId id="1448943055" r:id="rId40"/>
    <p:sldId id="1448943054" r:id="rId41"/>
    <p:sldId id="1448943060" r:id="rId42"/>
    <p:sldId id="318" r:id="rId43"/>
    <p:sldId id="307" r:id="rId44"/>
    <p:sldId id="309" r:id="rId45"/>
  </p:sldIdLst>
  <p:sldSz cx="9144000" cy="6858000" type="screen4x3"/>
  <p:notesSz cx="6794500" cy="99314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28B67-563E-2D88-D660-632A1C628A3F}" v="39" dt="2024-02-02T11:48:53.471"/>
    <p1510:client id="{ACF873EB-C10F-41A7-A3D1-5DEBD59F26C7}" v="3" dt="2024-02-02T11:49:27.94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a Sørensen" userId="70291967-bb67-4f25-904f-a4f771326c7b" providerId="ADAL" clId="{AD815D4D-6A7B-4E7E-91C0-6A0BFD4DDAA7}"/>
    <pc:docChg chg="custSel modSld sldOrd">
      <pc:chgData name="Camilla Sørensen" userId="70291967-bb67-4f25-904f-a4f771326c7b" providerId="ADAL" clId="{AD815D4D-6A7B-4E7E-91C0-6A0BFD4DDAA7}" dt="2022-10-18T15:09:56.147" v="3231" actId="20577"/>
      <pc:docMkLst>
        <pc:docMk/>
      </pc:docMkLst>
      <pc:sldChg chg="modNotesTx">
        <pc:chgData name="Camilla Sørensen" userId="70291967-bb67-4f25-904f-a4f771326c7b" providerId="ADAL" clId="{AD815D4D-6A7B-4E7E-91C0-6A0BFD4DDAA7}" dt="2022-10-18T09:50:06.957" v="2151" actId="20577"/>
        <pc:sldMkLst>
          <pc:docMk/>
          <pc:sldMk cId="0" sldId="259"/>
        </pc:sldMkLst>
      </pc:sldChg>
      <pc:sldChg chg="modNotesTx">
        <pc:chgData name="Camilla Sørensen" userId="70291967-bb67-4f25-904f-a4f771326c7b" providerId="ADAL" clId="{AD815D4D-6A7B-4E7E-91C0-6A0BFD4DDAA7}" dt="2022-10-18T09:27:13.248" v="792" actId="20577"/>
        <pc:sldMkLst>
          <pc:docMk/>
          <pc:sldMk cId="0" sldId="261"/>
        </pc:sldMkLst>
      </pc:sldChg>
      <pc:sldChg chg="modNotesTx">
        <pc:chgData name="Camilla Sørensen" userId="70291967-bb67-4f25-904f-a4f771326c7b" providerId="ADAL" clId="{AD815D4D-6A7B-4E7E-91C0-6A0BFD4DDAA7}" dt="2022-10-18T09:33:39.914" v="889" actId="20577"/>
        <pc:sldMkLst>
          <pc:docMk/>
          <pc:sldMk cId="0" sldId="262"/>
        </pc:sldMkLst>
      </pc:sldChg>
      <pc:sldChg chg="modNotesTx">
        <pc:chgData name="Camilla Sørensen" userId="70291967-bb67-4f25-904f-a4f771326c7b" providerId="ADAL" clId="{AD815D4D-6A7B-4E7E-91C0-6A0BFD4DDAA7}" dt="2022-10-18T09:41:31.840" v="1655" actId="20577"/>
        <pc:sldMkLst>
          <pc:docMk/>
          <pc:sldMk cId="0" sldId="263"/>
        </pc:sldMkLst>
      </pc:sldChg>
      <pc:sldChg chg="modNotesTx">
        <pc:chgData name="Camilla Sørensen" userId="70291967-bb67-4f25-904f-a4f771326c7b" providerId="ADAL" clId="{AD815D4D-6A7B-4E7E-91C0-6A0BFD4DDAA7}" dt="2022-10-18T10:07:19.722" v="2777" actId="20577"/>
        <pc:sldMkLst>
          <pc:docMk/>
          <pc:sldMk cId="0" sldId="266"/>
        </pc:sldMkLst>
      </pc:sldChg>
      <pc:sldChg chg="modSp mod">
        <pc:chgData name="Camilla Sørensen" userId="70291967-bb67-4f25-904f-a4f771326c7b" providerId="ADAL" clId="{AD815D4D-6A7B-4E7E-91C0-6A0BFD4DDAA7}" dt="2022-10-18T11:04:17.200" v="2779" actId="20577"/>
        <pc:sldMkLst>
          <pc:docMk/>
          <pc:sldMk cId="0" sldId="273"/>
        </pc:sldMkLst>
        <pc:spChg chg="mod">
          <ac:chgData name="Camilla Sørensen" userId="70291967-bb67-4f25-904f-a4f771326c7b" providerId="ADAL" clId="{AD815D4D-6A7B-4E7E-91C0-6A0BFD4DDAA7}" dt="2022-10-18T11:04:17.200" v="2779" actId="20577"/>
          <ac:spMkLst>
            <pc:docMk/>
            <pc:sldMk cId="0" sldId="273"/>
            <ac:spMk id="6" creationId="{00000000-0000-0000-0000-000000000000}"/>
          </ac:spMkLst>
        </pc:spChg>
      </pc:sldChg>
      <pc:sldChg chg="modNotesTx">
        <pc:chgData name="Camilla Sørensen" userId="70291967-bb67-4f25-904f-a4f771326c7b" providerId="ADAL" clId="{AD815D4D-6A7B-4E7E-91C0-6A0BFD4DDAA7}" dt="2022-10-18T14:32:10.320" v="3047" actId="20577"/>
        <pc:sldMkLst>
          <pc:docMk/>
          <pc:sldMk cId="0" sldId="282"/>
        </pc:sldMkLst>
      </pc:sldChg>
      <pc:sldChg chg="modNotesTx">
        <pc:chgData name="Camilla Sørensen" userId="70291967-bb67-4f25-904f-a4f771326c7b" providerId="ADAL" clId="{AD815D4D-6A7B-4E7E-91C0-6A0BFD4DDAA7}" dt="2022-10-18T09:21:30.216" v="26" actId="20577"/>
        <pc:sldMkLst>
          <pc:docMk/>
          <pc:sldMk cId="1493890369" sldId="1448943017"/>
        </pc:sldMkLst>
      </pc:sldChg>
      <pc:sldChg chg="modNotesTx">
        <pc:chgData name="Camilla Sørensen" userId="70291967-bb67-4f25-904f-a4f771326c7b" providerId="ADAL" clId="{AD815D4D-6A7B-4E7E-91C0-6A0BFD4DDAA7}" dt="2022-10-18T09:48:30.065" v="2002" actId="2711"/>
        <pc:sldMkLst>
          <pc:docMk/>
          <pc:sldMk cId="1847314485" sldId="1448943021"/>
        </pc:sldMkLst>
      </pc:sldChg>
      <pc:sldChg chg="modNotesTx">
        <pc:chgData name="Camilla Sørensen" userId="70291967-bb67-4f25-904f-a4f771326c7b" providerId="ADAL" clId="{AD815D4D-6A7B-4E7E-91C0-6A0BFD4DDAA7}" dt="2022-10-18T09:37:53.034" v="1351" actId="313"/>
        <pc:sldMkLst>
          <pc:docMk/>
          <pc:sldMk cId="3839422681" sldId="1448943044"/>
        </pc:sldMkLst>
      </pc:sldChg>
      <pc:sldChg chg="modNotesTx">
        <pc:chgData name="Camilla Sørensen" userId="70291967-bb67-4f25-904f-a4f771326c7b" providerId="ADAL" clId="{AD815D4D-6A7B-4E7E-91C0-6A0BFD4DDAA7}" dt="2022-10-18T09:43:06.626" v="1844" actId="20577"/>
        <pc:sldMkLst>
          <pc:docMk/>
          <pc:sldMk cId="2661604742" sldId="1448943045"/>
        </pc:sldMkLst>
      </pc:sldChg>
      <pc:sldChg chg="modNotesTx">
        <pc:chgData name="Camilla Sørensen" userId="70291967-bb67-4f25-904f-a4f771326c7b" providerId="ADAL" clId="{AD815D4D-6A7B-4E7E-91C0-6A0BFD4DDAA7}" dt="2022-10-18T14:33:53.517" v="3155" actId="20577"/>
        <pc:sldMkLst>
          <pc:docMk/>
          <pc:sldMk cId="3414891518" sldId="1448943049"/>
        </pc:sldMkLst>
      </pc:sldChg>
      <pc:sldChg chg="ord modNotesTx">
        <pc:chgData name="Camilla Sørensen" userId="70291967-bb67-4f25-904f-a4f771326c7b" providerId="ADAL" clId="{AD815D4D-6A7B-4E7E-91C0-6A0BFD4DDAA7}" dt="2022-10-18T15:09:56.147" v="3231" actId="20577"/>
        <pc:sldMkLst>
          <pc:docMk/>
          <pc:sldMk cId="618486588" sldId="1448943052"/>
        </pc:sldMkLst>
      </pc:sldChg>
      <pc:sldChg chg="modNotesTx">
        <pc:chgData name="Camilla Sørensen" userId="70291967-bb67-4f25-904f-a4f771326c7b" providerId="ADAL" clId="{AD815D4D-6A7B-4E7E-91C0-6A0BFD4DDAA7}" dt="2022-10-18T14:20:34.253" v="3016" actId="20577"/>
        <pc:sldMkLst>
          <pc:docMk/>
          <pc:sldMk cId="1789677090" sldId="1448943059"/>
        </pc:sldMkLst>
      </pc:sldChg>
      <pc:sldChg chg="modNotesTx">
        <pc:chgData name="Camilla Sørensen" userId="70291967-bb67-4f25-904f-a4f771326c7b" providerId="ADAL" clId="{AD815D4D-6A7B-4E7E-91C0-6A0BFD4DDAA7}" dt="2022-10-18T09:23:19.787" v="276" actId="20577"/>
        <pc:sldMkLst>
          <pc:docMk/>
          <pc:sldMk cId="4192985239" sldId="1448943060"/>
        </pc:sldMkLst>
      </pc:sldChg>
    </pc:docChg>
  </pc:docChgLst>
  <pc:docChgLst>
    <pc:chgData name="Camilla Sørensen" userId="S::ll37@kk.dk::70291967-bb67-4f25-904f-a4f771326c7b" providerId="AD" clId="Web-{C2EBA907-956F-990B-5C4C-68DDA1E4E391}"/>
    <pc:docChg chg="modSld">
      <pc:chgData name="Camilla Sørensen" userId="S::ll37@kk.dk::70291967-bb67-4f25-904f-a4f771326c7b" providerId="AD" clId="Web-{C2EBA907-956F-990B-5C4C-68DDA1E4E391}" dt="2024-01-08T17:44:25.688" v="1" actId="20577"/>
      <pc:docMkLst>
        <pc:docMk/>
      </pc:docMkLst>
      <pc:sldChg chg="modSp">
        <pc:chgData name="Camilla Sørensen" userId="S::ll37@kk.dk::70291967-bb67-4f25-904f-a4f771326c7b" providerId="AD" clId="Web-{C2EBA907-956F-990B-5C4C-68DDA1E4E391}" dt="2024-01-08T17:44:25.688" v="1" actId="20577"/>
        <pc:sldMkLst>
          <pc:docMk/>
          <pc:sldMk cId="0" sldId="257"/>
        </pc:sldMkLst>
        <pc:spChg chg="mod">
          <ac:chgData name="Camilla Sørensen" userId="S::ll37@kk.dk::70291967-bb67-4f25-904f-a4f771326c7b" providerId="AD" clId="Web-{C2EBA907-956F-990B-5C4C-68DDA1E4E391}" dt="2024-01-08T17:44:25.688" v="1" actId="20577"/>
          <ac:spMkLst>
            <pc:docMk/>
            <pc:sldMk cId="0" sldId="257"/>
            <ac:spMk id="4" creationId="{00000000-0000-0000-0000-000000000000}"/>
          </ac:spMkLst>
        </pc:spChg>
      </pc:sldChg>
    </pc:docChg>
  </pc:docChgLst>
  <pc:docChgLst>
    <pc:chgData name="Camilla Sørensen" userId="70291967-bb67-4f25-904f-a4f771326c7b" providerId="ADAL" clId="{82FBFC96-E589-41B2-A9D9-989936A413D6}"/>
    <pc:docChg chg="undo custSel addSld delSld modSld sldOrd">
      <pc:chgData name="Camilla Sørensen" userId="70291967-bb67-4f25-904f-a4f771326c7b" providerId="ADAL" clId="{82FBFC96-E589-41B2-A9D9-989936A413D6}" dt="2023-01-23T13:14:14.649" v="1870" actId="2696"/>
      <pc:docMkLst>
        <pc:docMk/>
      </pc:docMkLst>
      <pc:sldChg chg="modNotesTx">
        <pc:chgData name="Camilla Sørensen" userId="70291967-bb67-4f25-904f-a4f771326c7b" providerId="ADAL" clId="{82FBFC96-E589-41B2-A9D9-989936A413D6}" dt="2023-01-20T13:05:31.776" v="395" actId="20577"/>
        <pc:sldMkLst>
          <pc:docMk/>
          <pc:sldMk cId="0" sldId="259"/>
        </pc:sldMkLst>
      </pc:sldChg>
      <pc:sldChg chg="modSp mod ord modNotesTx">
        <pc:chgData name="Camilla Sørensen" userId="70291967-bb67-4f25-904f-a4f771326c7b" providerId="ADAL" clId="{82FBFC96-E589-41B2-A9D9-989936A413D6}" dt="2023-01-23T12:04:23.351" v="1830" actId="20577"/>
        <pc:sldMkLst>
          <pc:docMk/>
          <pc:sldMk cId="0" sldId="261"/>
        </pc:sldMkLst>
        <pc:spChg chg="mod">
          <ac:chgData name="Camilla Sørensen" userId="70291967-bb67-4f25-904f-a4f771326c7b" providerId="ADAL" clId="{82FBFC96-E589-41B2-A9D9-989936A413D6}" dt="2023-01-23T10:43:46.580" v="1491" actId="21"/>
          <ac:spMkLst>
            <pc:docMk/>
            <pc:sldMk cId="0" sldId="261"/>
            <ac:spMk id="2" creationId="{00000000-0000-0000-0000-000000000000}"/>
          </ac:spMkLst>
        </pc:spChg>
      </pc:sldChg>
      <pc:sldChg chg="ord modNotesTx">
        <pc:chgData name="Camilla Sørensen" userId="70291967-bb67-4f25-904f-a4f771326c7b" providerId="ADAL" clId="{82FBFC96-E589-41B2-A9D9-989936A413D6}" dt="2023-01-20T13:27:07.532" v="950" actId="20577"/>
        <pc:sldMkLst>
          <pc:docMk/>
          <pc:sldMk cId="1493890369" sldId="1448943017"/>
        </pc:sldMkLst>
      </pc:sldChg>
      <pc:sldChg chg="modSp mod ord">
        <pc:chgData name="Camilla Sørensen" userId="70291967-bb67-4f25-904f-a4f771326c7b" providerId="ADAL" clId="{82FBFC96-E589-41B2-A9D9-989936A413D6}" dt="2023-01-23T13:07:21.277" v="1850" actId="14100"/>
        <pc:sldMkLst>
          <pc:docMk/>
          <pc:sldMk cId="3498989612" sldId="1448943046"/>
        </pc:sldMkLst>
        <pc:spChg chg="mod">
          <ac:chgData name="Camilla Sørensen" userId="70291967-bb67-4f25-904f-a4f771326c7b" providerId="ADAL" clId="{82FBFC96-E589-41B2-A9D9-989936A413D6}" dt="2023-01-23T13:07:21.277" v="1850" actId="14100"/>
          <ac:spMkLst>
            <pc:docMk/>
            <pc:sldMk cId="3498989612" sldId="1448943046"/>
            <ac:spMk id="7" creationId="{BA65862D-777A-4D61-AD3C-1217E817C77A}"/>
          </ac:spMkLst>
        </pc:spChg>
      </pc:sldChg>
      <pc:sldChg chg="modSp mod">
        <pc:chgData name="Camilla Sørensen" userId="70291967-bb67-4f25-904f-a4f771326c7b" providerId="ADAL" clId="{82FBFC96-E589-41B2-A9D9-989936A413D6}" dt="2023-01-23T13:08:06.044" v="1869" actId="20577"/>
        <pc:sldMkLst>
          <pc:docMk/>
          <pc:sldMk cId="1807439805" sldId="1448943048"/>
        </pc:sldMkLst>
        <pc:spChg chg="mod">
          <ac:chgData name="Camilla Sørensen" userId="70291967-bb67-4f25-904f-a4f771326c7b" providerId="ADAL" clId="{82FBFC96-E589-41B2-A9D9-989936A413D6}" dt="2023-01-23T13:08:06.044" v="1869" actId="20577"/>
          <ac:spMkLst>
            <pc:docMk/>
            <pc:sldMk cId="1807439805" sldId="1448943048"/>
            <ac:spMk id="6" creationId="{6541DD69-9521-442C-A1B6-F6120461CDF4}"/>
          </ac:spMkLst>
        </pc:spChg>
      </pc:sldChg>
      <pc:sldChg chg="del">
        <pc:chgData name="Camilla Sørensen" userId="70291967-bb67-4f25-904f-a4f771326c7b" providerId="ADAL" clId="{82FBFC96-E589-41B2-A9D9-989936A413D6}" dt="2023-01-23T13:14:14.649" v="1870" actId="2696"/>
        <pc:sldMkLst>
          <pc:docMk/>
          <pc:sldMk cId="794633552" sldId="1448943056"/>
        </pc:sldMkLst>
      </pc:sldChg>
      <pc:sldChg chg="del">
        <pc:chgData name="Camilla Sørensen" userId="70291967-bb67-4f25-904f-a4f771326c7b" providerId="ADAL" clId="{82FBFC96-E589-41B2-A9D9-989936A413D6}" dt="2023-01-23T12:51:08.214" v="1831" actId="47"/>
        <pc:sldMkLst>
          <pc:docMk/>
          <pc:sldMk cId="1949711069" sldId="1448943058"/>
        </pc:sldMkLst>
      </pc:sldChg>
      <pc:sldChg chg="ord">
        <pc:chgData name="Camilla Sørensen" userId="70291967-bb67-4f25-904f-a4f771326c7b" providerId="ADAL" clId="{82FBFC96-E589-41B2-A9D9-989936A413D6}" dt="2023-01-20T13:14:08.524" v="546"/>
        <pc:sldMkLst>
          <pc:docMk/>
          <pc:sldMk cId="4192985239" sldId="1448943060"/>
        </pc:sldMkLst>
      </pc:sldChg>
      <pc:sldChg chg="modSp add mod ord modNotesTx">
        <pc:chgData name="Camilla Sørensen" userId="70291967-bb67-4f25-904f-a4f771326c7b" providerId="ADAL" clId="{82FBFC96-E589-41B2-A9D9-989936A413D6}" dt="2023-01-23T12:02:19.574" v="1828" actId="14100"/>
        <pc:sldMkLst>
          <pc:docMk/>
          <pc:sldMk cId="2749135579" sldId="1448943061"/>
        </pc:sldMkLst>
        <pc:spChg chg="mod">
          <ac:chgData name="Camilla Sørensen" userId="70291967-bb67-4f25-904f-a4f771326c7b" providerId="ADAL" clId="{82FBFC96-E589-41B2-A9D9-989936A413D6}" dt="2023-01-23T12:02:19.574" v="1828" actId="14100"/>
          <ac:spMkLst>
            <pc:docMk/>
            <pc:sldMk cId="2749135579" sldId="1448943061"/>
            <ac:spMk id="2" creationId="{B2BF2714-5073-48AD-AEF4-8AC1DB203800}"/>
          </ac:spMkLst>
        </pc:spChg>
        <pc:spChg chg="mod">
          <ac:chgData name="Camilla Sørensen" userId="70291967-bb67-4f25-904f-a4f771326c7b" providerId="ADAL" clId="{82FBFC96-E589-41B2-A9D9-989936A413D6}" dt="2023-01-23T09:43:26.280" v="1490" actId="1076"/>
          <ac:spMkLst>
            <pc:docMk/>
            <pc:sldMk cId="2749135579" sldId="1448943061"/>
            <ac:spMk id="3" creationId="{FDFF46D9-857B-4BA8-A3CB-8BB401E2413A}"/>
          </ac:spMkLst>
        </pc:spChg>
        <pc:spChg chg="mod">
          <ac:chgData name="Camilla Sørensen" userId="70291967-bb67-4f25-904f-a4f771326c7b" providerId="ADAL" clId="{82FBFC96-E589-41B2-A9D9-989936A413D6}" dt="2023-01-23T10:44:20.645" v="1496" actId="1076"/>
          <ac:spMkLst>
            <pc:docMk/>
            <pc:sldMk cId="2749135579" sldId="1448943061"/>
            <ac:spMk id="8" creationId="{B7749E78-DE87-4E59-83F5-2ED99B9EF804}"/>
          </ac:spMkLst>
        </pc:spChg>
      </pc:sldChg>
      <pc:sldChg chg="modSp add mod setBg modNotesTx">
        <pc:chgData name="Camilla Sørensen" userId="70291967-bb67-4f25-904f-a4f771326c7b" providerId="ADAL" clId="{82FBFC96-E589-41B2-A9D9-989936A413D6}" dt="2023-01-23T11:41:46.239" v="1825" actId="20577"/>
        <pc:sldMkLst>
          <pc:docMk/>
          <pc:sldMk cId="2146689242" sldId="1448943062"/>
        </pc:sldMkLst>
        <pc:spChg chg="mod">
          <ac:chgData name="Camilla Sørensen" userId="70291967-bb67-4f25-904f-a4f771326c7b" providerId="ADAL" clId="{82FBFC96-E589-41B2-A9D9-989936A413D6}" dt="2023-01-20T13:16:54.792" v="556" actId="20577"/>
          <ac:spMkLst>
            <pc:docMk/>
            <pc:sldMk cId="2146689242" sldId="1448943062"/>
            <ac:spMk id="2" creationId="{00000000-0000-0000-0000-000000000000}"/>
          </ac:spMkLst>
        </pc:spChg>
        <pc:spChg chg="mod">
          <ac:chgData name="Camilla Sørensen" userId="70291967-bb67-4f25-904f-a4f771326c7b" providerId="ADAL" clId="{82FBFC96-E589-41B2-A9D9-989936A413D6}" dt="2023-01-20T13:13:15.670" v="530" actId="20577"/>
          <ac:spMkLst>
            <pc:docMk/>
            <pc:sldMk cId="2146689242" sldId="1448943062"/>
            <ac:spMk id="5" creationId="{00000000-0000-0000-0000-000000000000}"/>
          </ac:spMkLst>
        </pc:spChg>
      </pc:sldChg>
      <pc:sldChg chg="modSp add mod modNotes modNotesTx">
        <pc:chgData name="Camilla Sørensen" userId="70291967-bb67-4f25-904f-a4f771326c7b" providerId="ADAL" clId="{82FBFC96-E589-41B2-A9D9-989936A413D6}" dt="2023-01-23T12:02:48.629" v="1829" actId="27636"/>
        <pc:sldMkLst>
          <pc:docMk/>
          <pc:sldMk cId="1381509262" sldId="1448943063"/>
        </pc:sldMkLst>
        <pc:spChg chg="mod">
          <ac:chgData name="Camilla Sørensen" userId="70291967-bb67-4f25-904f-a4f771326c7b" providerId="ADAL" clId="{82FBFC96-E589-41B2-A9D9-989936A413D6}" dt="2023-01-20T13:17:46.598" v="576" actId="113"/>
          <ac:spMkLst>
            <pc:docMk/>
            <pc:sldMk cId="1381509262" sldId="1448943063"/>
            <ac:spMk id="2" creationId="{00000000-0000-0000-0000-000000000000}"/>
          </ac:spMkLst>
        </pc:spChg>
        <pc:spChg chg="mod">
          <ac:chgData name="Camilla Sørensen" userId="70291967-bb67-4f25-904f-a4f771326c7b" providerId="ADAL" clId="{82FBFC96-E589-41B2-A9D9-989936A413D6}" dt="2023-01-20T13:23:00.631" v="902" actId="255"/>
          <ac:spMkLst>
            <pc:docMk/>
            <pc:sldMk cId="1381509262" sldId="1448943063"/>
            <ac:spMk id="5" creationId="{00000000-0000-0000-0000-000000000000}"/>
          </ac:spMkLst>
        </pc:spChg>
      </pc:sldChg>
      <pc:sldChg chg="new del">
        <pc:chgData name="Camilla Sørensen" userId="70291967-bb67-4f25-904f-a4f771326c7b" providerId="ADAL" clId="{82FBFC96-E589-41B2-A9D9-989936A413D6}" dt="2023-01-20T13:10:58.568" v="443" actId="47"/>
        <pc:sldMkLst>
          <pc:docMk/>
          <pc:sldMk cId="4133547715" sldId="1448943063"/>
        </pc:sldMkLst>
      </pc:sldChg>
      <pc:sldChg chg="modSp add mod">
        <pc:chgData name="Camilla Sørensen" userId="70291967-bb67-4f25-904f-a4f771326c7b" providerId="ADAL" clId="{82FBFC96-E589-41B2-A9D9-989936A413D6}" dt="2023-01-20T13:41:01.659" v="1166" actId="27636"/>
        <pc:sldMkLst>
          <pc:docMk/>
          <pc:sldMk cId="2621489608" sldId="1448943064"/>
        </pc:sldMkLst>
        <pc:spChg chg="mod">
          <ac:chgData name="Camilla Sørensen" userId="70291967-bb67-4f25-904f-a4f771326c7b" providerId="ADAL" clId="{82FBFC96-E589-41B2-A9D9-989936A413D6}" dt="2023-01-20T13:39:17.797" v="1136" actId="20577"/>
          <ac:spMkLst>
            <pc:docMk/>
            <pc:sldMk cId="2621489608" sldId="1448943064"/>
            <ac:spMk id="2" creationId="{00000000-0000-0000-0000-000000000000}"/>
          </ac:spMkLst>
        </pc:spChg>
        <pc:spChg chg="mod">
          <ac:chgData name="Camilla Sørensen" userId="70291967-bb67-4f25-904f-a4f771326c7b" providerId="ADAL" clId="{82FBFC96-E589-41B2-A9D9-989936A413D6}" dt="2023-01-20T13:41:01.659" v="1166" actId="27636"/>
          <ac:spMkLst>
            <pc:docMk/>
            <pc:sldMk cId="2621489608" sldId="1448943064"/>
            <ac:spMk id="5" creationId="{00000000-0000-0000-0000-000000000000}"/>
          </ac:spMkLst>
        </pc:spChg>
      </pc:sldChg>
      <pc:sldChg chg="modSp add del mod">
        <pc:chgData name="Camilla Sørensen" userId="70291967-bb67-4f25-904f-a4f771326c7b" providerId="ADAL" clId="{82FBFC96-E589-41B2-A9D9-989936A413D6}" dt="2023-01-20T13:27:22.187" v="951" actId="47"/>
        <pc:sldMkLst>
          <pc:docMk/>
          <pc:sldMk cId="3245628175" sldId="1448943064"/>
        </pc:sldMkLst>
        <pc:spChg chg="mod">
          <ac:chgData name="Camilla Sørensen" userId="70291967-bb67-4f25-904f-a4f771326c7b" providerId="ADAL" clId="{82FBFC96-E589-41B2-A9D9-989936A413D6}" dt="2023-01-20T13:24:50.178" v="922" actId="20577"/>
          <ac:spMkLst>
            <pc:docMk/>
            <pc:sldMk cId="3245628175" sldId="1448943064"/>
            <ac:spMk id="2" creationId="{00000000-0000-0000-0000-000000000000}"/>
          </ac:spMkLst>
        </pc:spChg>
        <pc:spChg chg="mod">
          <ac:chgData name="Camilla Sørensen" userId="70291967-bb67-4f25-904f-a4f771326c7b" providerId="ADAL" clId="{82FBFC96-E589-41B2-A9D9-989936A413D6}" dt="2023-01-20T13:26:28.688" v="926" actId="27636"/>
          <ac:spMkLst>
            <pc:docMk/>
            <pc:sldMk cId="3245628175" sldId="1448943064"/>
            <ac:spMk id="5" creationId="{00000000-0000-0000-0000-000000000000}"/>
          </ac:spMkLst>
        </pc:spChg>
      </pc:sldChg>
      <pc:sldChg chg="modSp add mod">
        <pc:chgData name="Camilla Sørensen" userId="70291967-bb67-4f25-904f-a4f771326c7b" providerId="ADAL" clId="{82FBFC96-E589-41B2-A9D9-989936A413D6}" dt="2023-01-20T13:41:11.318" v="1167" actId="20577"/>
        <pc:sldMkLst>
          <pc:docMk/>
          <pc:sldMk cId="2608481270" sldId="1448943065"/>
        </pc:sldMkLst>
        <pc:spChg chg="mod">
          <ac:chgData name="Camilla Sørensen" userId="70291967-bb67-4f25-904f-a4f771326c7b" providerId="ADAL" clId="{82FBFC96-E589-41B2-A9D9-989936A413D6}" dt="2023-01-20T13:39:28.701" v="1143" actId="20577"/>
          <ac:spMkLst>
            <pc:docMk/>
            <pc:sldMk cId="2608481270" sldId="1448943065"/>
            <ac:spMk id="2" creationId="{00000000-0000-0000-0000-000000000000}"/>
          </ac:spMkLst>
        </pc:spChg>
        <pc:spChg chg="mod">
          <ac:chgData name="Camilla Sørensen" userId="70291967-bb67-4f25-904f-a4f771326c7b" providerId="ADAL" clId="{82FBFC96-E589-41B2-A9D9-989936A413D6}" dt="2023-01-20T13:41:11.318" v="1167" actId="20577"/>
          <ac:spMkLst>
            <pc:docMk/>
            <pc:sldMk cId="2608481270" sldId="1448943065"/>
            <ac:spMk id="5" creationId="{00000000-0000-0000-0000-000000000000}"/>
          </ac:spMkLst>
        </pc:spChg>
      </pc:sldChg>
      <pc:sldChg chg="new del">
        <pc:chgData name="Camilla Sørensen" userId="70291967-bb67-4f25-904f-a4f771326c7b" providerId="ADAL" clId="{82FBFC96-E589-41B2-A9D9-989936A413D6}" dt="2023-01-23T10:46:42.641" v="1517" actId="680"/>
        <pc:sldMkLst>
          <pc:docMk/>
          <pc:sldMk cId="1401447186" sldId="1448943066"/>
        </pc:sldMkLst>
      </pc:sldChg>
      <pc:sldChg chg="addSp delSp modSp add mod modNotesTx">
        <pc:chgData name="Camilla Sørensen" userId="70291967-bb67-4f25-904f-a4f771326c7b" providerId="ADAL" clId="{82FBFC96-E589-41B2-A9D9-989936A413D6}" dt="2023-01-23T10:55:16.413" v="1661" actId="1076"/>
        <pc:sldMkLst>
          <pc:docMk/>
          <pc:sldMk cId="4285796561" sldId="1448943066"/>
        </pc:sldMkLst>
        <pc:spChg chg="mod">
          <ac:chgData name="Camilla Sørensen" userId="70291967-bb67-4f25-904f-a4f771326c7b" providerId="ADAL" clId="{82FBFC96-E589-41B2-A9D9-989936A413D6}" dt="2023-01-23T10:48:23.211" v="1539" actId="20577"/>
          <ac:spMkLst>
            <pc:docMk/>
            <pc:sldMk cId="4285796561" sldId="1448943066"/>
            <ac:spMk id="2" creationId="{B2BF2714-5073-48AD-AEF4-8AC1DB203800}"/>
          </ac:spMkLst>
        </pc:spChg>
        <pc:spChg chg="add del mod">
          <ac:chgData name="Camilla Sørensen" userId="70291967-bb67-4f25-904f-a4f771326c7b" providerId="ADAL" clId="{82FBFC96-E589-41B2-A9D9-989936A413D6}" dt="2023-01-23T10:48:38.160" v="1543" actId="478"/>
          <ac:spMkLst>
            <pc:docMk/>
            <pc:sldMk cId="4285796561" sldId="1448943066"/>
            <ac:spMk id="3" creationId="{FDFF46D9-857B-4BA8-A3CB-8BB401E2413A}"/>
          </ac:spMkLst>
        </pc:spChg>
        <pc:spChg chg="add del mod">
          <ac:chgData name="Camilla Sørensen" userId="70291967-bb67-4f25-904f-a4f771326c7b" providerId="ADAL" clId="{82FBFC96-E589-41B2-A9D9-989936A413D6}" dt="2023-01-23T10:49:45.758" v="1606"/>
          <ac:spMkLst>
            <pc:docMk/>
            <pc:sldMk cId="4285796561" sldId="1448943066"/>
            <ac:spMk id="4" creationId="{CFBA1D3F-B3C0-6D9A-95D5-4C4088371D84}"/>
          </ac:spMkLst>
        </pc:spChg>
        <pc:spChg chg="add del mod">
          <ac:chgData name="Camilla Sørensen" userId="70291967-bb67-4f25-904f-a4f771326c7b" providerId="ADAL" clId="{82FBFC96-E589-41B2-A9D9-989936A413D6}" dt="2023-01-23T10:54:55.813" v="1658" actId="14100"/>
          <ac:spMkLst>
            <pc:docMk/>
            <pc:sldMk cId="4285796561" sldId="1448943066"/>
            <ac:spMk id="5" creationId="{9A505820-EF33-960D-72C0-DC7157E13DC5}"/>
          </ac:spMkLst>
        </pc:spChg>
        <pc:spChg chg="mod">
          <ac:chgData name="Camilla Sørensen" userId="70291967-bb67-4f25-904f-a4f771326c7b" providerId="ADAL" clId="{82FBFC96-E589-41B2-A9D9-989936A413D6}" dt="2023-01-23T10:47:45.446" v="1524" actId="14100"/>
          <ac:spMkLst>
            <pc:docMk/>
            <pc:sldMk cId="4285796561" sldId="1448943066"/>
            <ac:spMk id="8" creationId="{B7749E78-DE87-4E59-83F5-2ED99B9EF804}"/>
          </ac:spMkLst>
        </pc:spChg>
        <pc:spChg chg="add del mod">
          <ac:chgData name="Camilla Sørensen" userId="70291967-bb67-4f25-904f-a4f771326c7b" providerId="ADAL" clId="{82FBFC96-E589-41B2-A9D9-989936A413D6}" dt="2023-01-23T10:54:42.447" v="1656" actId="478"/>
          <ac:spMkLst>
            <pc:docMk/>
            <pc:sldMk cId="4285796561" sldId="1448943066"/>
            <ac:spMk id="10" creationId="{F8A437AF-B126-5EB9-2241-4C9103741016}"/>
          </ac:spMkLst>
        </pc:spChg>
        <pc:picChg chg="add del">
          <ac:chgData name="Camilla Sørensen" userId="70291967-bb67-4f25-904f-a4f771326c7b" providerId="ADAL" clId="{82FBFC96-E589-41B2-A9D9-989936A413D6}" dt="2023-01-23T10:51:08.646" v="1627" actId="478"/>
          <ac:picMkLst>
            <pc:docMk/>
            <pc:sldMk cId="4285796561" sldId="1448943066"/>
            <ac:picMk id="6" creationId="{384CA9FE-AD24-4FCD-94F4-D1009B59F7DB}"/>
          </ac:picMkLst>
        </pc:picChg>
        <pc:picChg chg="add del mod">
          <ac:chgData name="Camilla Sørensen" userId="70291967-bb67-4f25-904f-a4f771326c7b" providerId="ADAL" clId="{82FBFC96-E589-41B2-A9D9-989936A413D6}" dt="2023-01-23T10:54:03.808" v="1650"/>
          <ac:picMkLst>
            <pc:docMk/>
            <pc:sldMk cId="4285796561" sldId="1448943066"/>
            <ac:picMk id="1026" creationId="{7B041A40-75EF-047E-E288-F3CF0BD65DC4}"/>
          </ac:picMkLst>
        </pc:picChg>
        <pc:picChg chg="add del mod">
          <ac:chgData name="Camilla Sørensen" userId="70291967-bb67-4f25-904f-a4f771326c7b" providerId="ADAL" clId="{82FBFC96-E589-41B2-A9D9-989936A413D6}" dt="2023-01-23T10:55:16.413" v="1661" actId="1076"/>
          <ac:picMkLst>
            <pc:docMk/>
            <pc:sldMk cId="4285796561" sldId="1448943066"/>
            <ac:picMk id="1028" creationId="{085C4172-ACFF-6952-567E-43492ABFD8DE}"/>
          </ac:picMkLst>
        </pc:picChg>
      </pc:sldChg>
    </pc:docChg>
  </pc:docChgLst>
  <pc:docChgLst>
    <pc:chgData name="Louise Werner Gielsager" userId="259879cd-c067-4fa0-8631-3126d5956586" providerId="ADAL" clId="{BC30C651-DBBB-4B5A-85A4-9BC4A165A2FC}"/>
    <pc:docChg chg="undo redo custSel addSld delSld modSld sldOrd">
      <pc:chgData name="Louise Werner Gielsager" userId="259879cd-c067-4fa0-8631-3126d5956586" providerId="ADAL" clId="{BC30C651-DBBB-4B5A-85A4-9BC4A165A2FC}" dt="2023-07-05T07:47:16.854" v="2779" actId="1076"/>
      <pc:docMkLst>
        <pc:docMk/>
      </pc:docMkLst>
      <pc:sldChg chg="modSp del mod ord">
        <pc:chgData name="Louise Werner Gielsager" userId="259879cd-c067-4fa0-8631-3126d5956586" providerId="ADAL" clId="{BC30C651-DBBB-4B5A-85A4-9BC4A165A2FC}" dt="2023-07-03T08:34:21.414" v="31" actId="47"/>
        <pc:sldMkLst>
          <pc:docMk/>
          <pc:sldMk cId="0" sldId="261"/>
        </pc:sldMkLst>
        <pc:spChg chg="mod">
          <ac:chgData name="Louise Werner Gielsager" userId="259879cd-c067-4fa0-8631-3126d5956586" providerId="ADAL" clId="{BC30C651-DBBB-4B5A-85A4-9BC4A165A2FC}" dt="2023-07-03T08:32:54.306" v="11" actId="21"/>
          <ac:spMkLst>
            <pc:docMk/>
            <pc:sldMk cId="0" sldId="261"/>
            <ac:spMk id="3" creationId="{00000000-0000-0000-0000-000000000000}"/>
          </ac:spMkLst>
        </pc:spChg>
      </pc:sldChg>
      <pc:sldChg chg="addSp delSp modSp mod">
        <pc:chgData name="Louise Werner Gielsager" userId="259879cd-c067-4fa0-8631-3126d5956586" providerId="ADAL" clId="{BC30C651-DBBB-4B5A-85A4-9BC4A165A2FC}" dt="2023-07-05T07:28:38.400" v="2717" actId="1076"/>
        <pc:sldMkLst>
          <pc:docMk/>
          <pc:sldMk cId="0" sldId="262"/>
        </pc:sldMkLst>
        <pc:spChg chg="add del mod">
          <ac:chgData name="Louise Werner Gielsager" userId="259879cd-c067-4fa0-8631-3126d5956586" providerId="ADAL" clId="{BC30C651-DBBB-4B5A-85A4-9BC4A165A2FC}" dt="2023-07-03T08:38:38.298" v="66" actId="478"/>
          <ac:spMkLst>
            <pc:docMk/>
            <pc:sldMk cId="0" sldId="262"/>
            <ac:spMk id="4" creationId="{FC58BCFA-FD53-1267-27FD-4206E8BEC9F8}"/>
          </ac:spMkLst>
        </pc:spChg>
        <pc:spChg chg="add del mod">
          <ac:chgData name="Louise Werner Gielsager" userId="259879cd-c067-4fa0-8631-3126d5956586" providerId="ADAL" clId="{BC30C651-DBBB-4B5A-85A4-9BC4A165A2FC}" dt="2023-07-03T08:38:14.333" v="65" actId="478"/>
          <ac:spMkLst>
            <pc:docMk/>
            <pc:sldMk cId="0" sldId="262"/>
            <ac:spMk id="6" creationId="{F9BAF9BF-F0F6-1DF8-29AA-417598602319}"/>
          </ac:spMkLst>
        </pc:spChg>
        <pc:spChg chg="mod">
          <ac:chgData name="Louise Werner Gielsager" userId="259879cd-c067-4fa0-8631-3126d5956586" providerId="ADAL" clId="{BC30C651-DBBB-4B5A-85A4-9BC4A165A2FC}" dt="2023-07-05T07:11:16.893" v="2514"/>
          <ac:spMkLst>
            <pc:docMk/>
            <pc:sldMk cId="0" sldId="262"/>
            <ac:spMk id="11" creationId="{B6B20C42-EA28-69D5-9C2A-3EFFE45D2381}"/>
          </ac:spMkLst>
        </pc:spChg>
        <pc:spChg chg="mod">
          <ac:chgData name="Louise Werner Gielsager" userId="259879cd-c067-4fa0-8631-3126d5956586" providerId="ADAL" clId="{BC30C651-DBBB-4B5A-85A4-9BC4A165A2FC}" dt="2023-07-05T07:11:16.893" v="2514"/>
          <ac:spMkLst>
            <pc:docMk/>
            <pc:sldMk cId="0" sldId="262"/>
            <ac:spMk id="12" creationId="{1F4BB339-0ABC-C73D-572F-B34ED3C1DCFC}"/>
          </ac:spMkLst>
        </pc:spChg>
        <pc:spChg chg="mod">
          <ac:chgData name="Louise Werner Gielsager" userId="259879cd-c067-4fa0-8631-3126d5956586" providerId="ADAL" clId="{BC30C651-DBBB-4B5A-85A4-9BC4A165A2FC}" dt="2023-07-05T07:11:16.893" v="2514"/>
          <ac:spMkLst>
            <pc:docMk/>
            <pc:sldMk cId="0" sldId="262"/>
            <ac:spMk id="13" creationId="{3D32D6B8-C1EB-B572-7C02-509E91DD6207}"/>
          </ac:spMkLst>
        </pc:spChg>
        <pc:spChg chg="mod">
          <ac:chgData name="Louise Werner Gielsager" userId="259879cd-c067-4fa0-8631-3126d5956586" providerId="ADAL" clId="{BC30C651-DBBB-4B5A-85A4-9BC4A165A2FC}" dt="2023-07-05T07:11:16.893" v="2514"/>
          <ac:spMkLst>
            <pc:docMk/>
            <pc:sldMk cId="0" sldId="262"/>
            <ac:spMk id="14" creationId="{3646E8AE-DF52-C1D4-0AA5-10CE6F507099}"/>
          </ac:spMkLst>
        </pc:spChg>
        <pc:spChg chg="mod">
          <ac:chgData name="Louise Werner Gielsager" userId="259879cd-c067-4fa0-8631-3126d5956586" providerId="ADAL" clId="{BC30C651-DBBB-4B5A-85A4-9BC4A165A2FC}" dt="2023-07-05T07:11:16.893" v="2514"/>
          <ac:spMkLst>
            <pc:docMk/>
            <pc:sldMk cId="0" sldId="262"/>
            <ac:spMk id="15" creationId="{BFF0E180-6D23-A27E-87DB-1177D8933CFE}"/>
          </ac:spMkLst>
        </pc:spChg>
        <pc:spChg chg="mod">
          <ac:chgData name="Louise Werner Gielsager" userId="259879cd-c067-4fa0-8631-3126d5956586" providerId="ADAL" clId="{BC30C651-DBBB-4B5A-85A4-9BC4A165A2FC}" dt="2023-07-05T07:11:16.893" v="2514"/>
          <ac:spMkLst>
            <pc:docMk/>
            <pc:sldMk cId="0" sldId="262"/>
            <ac:spMk id="16" creationId="{2A2503FB-609E-E111-EAFF-6D81B025058C}"/>
          </ac:spMkLst>
        </pc:spChg>
        <pc:spChg chg="mod">
          <ac:chgData name="Louise Werner Gielsager" userId="259879cd-c067-4fa0-8631-3126d5956586" providerId="ADAL" clId="{BC30C651-DBBB-4B5A-85A4-9BC4A165A2FC}" dt="2023-07-05T07:11:16.893" v="2514"/>
          <ac:spMkLst>
            <pc:docMk/>
            <pc:sldMk cId="0" sldId="262"/>
            <ac:spMk id="17" creationId="{433DBEA7-A578-B95B-D4E8-57327CC5175E}"/>
          </ac:spMkLst>
        </pc:spChg>
        <pc:spChg chg="mod">
          <ac:chgData name="Louise Werner Gielsager" userId="259879cd-c067-4fa0-8631-3126d5956586" providerId="ADAL" clId="{BC30C651-DBBB-4B5A-85A4-9BC4A165A2FC}" dt="2023-07-05T07:11:16.893" v="2514"/>
          <ac:spMkLst>
            <pc:docMk/>
            <pc:sldMk cId="0" sldId="262"/>
            <ac:spMk id="18" creationId="{A5AFB063-3D12-DB32-C0FF-C0E9808F96DC}"/>
          </ac:spMkLst>
        </pc:spChg>
        <pc:spChg chg="mod">
          <ac:chgData name="Louise Werner Gielsager" userId="259879cd-c067-4fa0-8631-3126d5956586" providerId="ADAL" clId="{BC30C651-DBBB-4B5A-85A4-9BC4A165A2FC}" dt="2023-07-05T07:11:16.893" v="2514"/>
          <ac:spMkLst>
            <pc:docMk/>
            <pc:sldMk cId="0" sldId="262"/>
            <ac:spMk id="19" creationId="{462E53BB-D901-2D09-4E17-8FBFB478E8F7}"/>
          </ac:spMkLst>
        </pc:spChg>
        <pc:spChg chg="mod">
          <ac:chgData name="Louise Werner Gielsager" userId="259879cd-c067-4fa0-8631-3126d5956586" providerId="ADAL" clId="{BC30C651-DBBB-4B5A-85A4-9BC4A165A2FC}" dt="2023-07-05T07:11:16.893" v="2514"/>
          <ac:spMkLst>
            <pc:docMk/>
            <pc:sldMk cId="0" sldId="262"/>
            <ac:spMk id="20" creationId="{59E51FCD-A2F0-4736-27CE-DB9DCF00B1EC}"/>
          </ac:spMkLst>
        </pc:spChg>
        <pc:spChg chg="mod">
          <ac:chgData name="Louise Werner Gielsager" userId="259879cd-c067-4fa0-8631-3126d5956586" providerId="ADAL" clId="{BC30C651-DBBB-4B5A-85A4-9BC4A165A2FC}" dt="2023-07-05T07:11:16.893" v="2514"/>
          <ac:spMkLst>
            <pc:docMk/>
            <pc:sldMk cId="0" sldId="262"/>
            <ac:spMk id="21" creationId="{6830CFF9-9066-31F5-8EF3-B8516ECF13CD}"/>
          </ac:spMkLst>
        </pc:spChg>
        <pc:spChg chg="mod">
          <ac:chgData name="Louise Werner Gielsager" userId="259879cd-c067-4fa0-8631-3126d5956586" providerId="ADAL" clId="{BC30C651-DBBB-4B5A-85A4-9BC4A165A2FC}" dt="2023-07-05T07:11:16.893" v="2514"/>
          <ac:spMkLst>
            <pc:docMk/>
            <pc:sldMk cId="0" sldId="262"/>
            <ac:spMk id="22" creationId="{DEF5DAA1-22A5-F53D-638E-6A23FB06119F}"/>
          </ac:spMkLst>
        </pc:spChg>
        <pc:spChg chg="mod">
          <ac:chgData name="Louise Werner Gielsager" userId="259879cd-c067-4fa0-8631-3126d5956586" providerId="ADAL" clId="{BC30C651-DBBB-4B5A-85A4-9BC4A165A2FC}" dt="2023-07-05T07:11:16.893" v="2514"/>
          <ac:spMkLst>
            <pc:docMk/>
            <pc:sldMk cId="0" sldId="262"/>
            <ac:spMk id="23" creationId="{032B8C75-10E9-219D-84AC-52B335245536}"/>
          </ac:spMkLst>
        </pc:spChg>
        <pc:spChg chg="mod">
          <ac:chgData name="Louise Werner Gielsager" userId="259879cd-c067-4fa0-8631-3126d5956586" providerId="ADAL" clId="{BC30C651-DBBB-4B5A-85A4-9BC4A165A2FC}" dt="2023-07-05T07:11:16.893" v="2514"/>
          <ac:spMkLst>
            <pc:docMk/>
            <pc:sldMk cId="0" sldId="262"/>
            <ac:spMk id="24" creationId="{21A5F826-7B05-CE10-7D0E-6072F60D80E8}"/>
          </ac:spMkLst>
        </pc:spChg>
        <pc:spChg chg="mod">
          <ac:chgData name="Louise Werner Gielsager" userId="259879cd-c067-4fa0-8631-3126d5956586" providerId="ADAL" clId="{BC30C651-DBBB-4B5A-85A4-9BC4A165A2FC}" dt="2023-07-05T07:11:16.893" v="2514"/>
          <ac:spMkLst>
            <pc:docMk/>
            <pc:sldMk cId="0" sldId="262"/>
            <ac:spMk id="25" creationId="{318F2326-477C-FDE9-A7AA-DEDB84D53FFB}"/>
          </ac:spMkLst>
        </pc:spChg>
        <pc:spChg chg="mod">
          <ac:chgData name="Louise Werner Gielsager" userId="259879cd-c067-4fa0-8631-3126d5956586" providerId="ADAL" clId="{BC30C651-DBBB-4B5A-85A4-9BC4A165A2FC}" dt="2023-07-05T07:11:16.893" v="2514"/>
          <ac:spMkLst>
            <pc:docMk/>
            <pc:sldMk cId="0" sldId="262"/>
            <ac:spMk id="26" creationId="{DE86E957-859A-EEA9-8B6A-D0A79D67E4CF}"/>
          </ac:spMkLst>
        </pc:spChg>
        <pc:spChg chg="mod">
          <ac:chgData name="Louise Werner Gielsager" userId="259879cd-c067-4fa0-8631-3126d5956586" providerId="ADAL" clId="{BC30C651-DBBB-4B5A-85A4-9BC4A165A2FC}" dt="2023-07-05T07:11:25.873" v="2516"/>
          <ac:spMkLst>
            <pc:docMk/>
            <pc:sldMk cId="0" sldId="262"/>
            <ac:spMk id="33" creationId="{CFFFE595-6882-BC8B-6213-D72478F23EA2}"/>
          </ac:spMkLst>
        </pc:spChg>
        <pc:spChg chg="mod">
          <ac:chgData name="Louise Werner Gielsager" userId="259879cd-c067-4fa0-8631-3126d5956586" providerId="ADAL" clId="{BC30C651-DBBB-4B5A-85A4-9BC4A165A2FC}" dt="2023-07-05T07:11:25.873" v="2516"/>
          <ac:spMkLst>
            <pc:docMk/>
            <pc:sldMk cId="0" sldId="262"/>
            <ac:spMk id="34" creationId="{2BFE51FA-C6DA-2B96-FAEF-A11E57296ADD}"/>
          </ac:spMkLst>
        </pc:spChg>
        <pc:spChg chg="mod">
          <ac:chgData name="Louise Werner Gielsager" userId="259879cd-c067-4fa0-8631-3126d5956586" providerId="ADAL" clId="{BC30C651-DBBB-4B5A-85A4-9BC4A165A2FC}" dt="2023-07-05T07:11:25.873" v="2516"/>
          <ac:spMkLst>
            <pc:docMk/>
            <pc:sldMk cId="0" sldId="262"/>
            <ac:spMk id="35" creationId="{F0AD0A1D-6083-67A4-D771-ECD369F771C3}"/>
          </ac:spMkLst>
        </pc:spChg>
        <pc:spChg chg="mod">
          <ac:chgData name="Louise Werner Gielsager" userId="259879cd-c067-4fa0-8631-3126d5956586" providerId="ADAL" clId="{BC30C651-DBBB-4B5A-85A4-9BC4A165A2FC}" dt="2023-07-05T07:11:25.873" v="2516"/>
          <ac:spMkLst>
            <pc:docMk/>
            <pc:sldMk cId="0" sldId="262"/>
            <ac:spMk id="36" creationId="{17744FBF-B072-54D7-16B7-D333C0FEC5A0}"/>
          </ac:spMkLst>
        </pc:spChg>
        <pc:spChg chg="mod">
          <ac:chgData name="Louise Werner Gielsager" userId="259879cd-c067-4fa0-8631-3126d5956586" providerId="ADAL" clId="{BC30C651-DBBB-4B5A-85A4-9BC4A165A2FC}" dt="2023-07-05T07:11:25.873" v="2516"/>
          <ac:spMkLst>
            <pc:docMk/>
            <pc:sldMk cId="0" sldId="262"/>
            <ac:spMk id="37" creationId="{F00CBB67-1383-2B3D-2F4E-BC8F40B6F91B}"/>
          </ac:spMkLst>
        </pc:spChg>
        <pc:spChg chg="mod">
          <ac:chgData name="Louise Werner Gielsager" userId="259879cd-c067-4fa0-8631-3126d5956586" providerId="ADAL" clId="{BC30C651-DBBB-4B5A-85A4-9BC4A165A2FC}" dt="2023-07-05T07:11:25.873" v="2516"/>
          <ac:spMkLst>
            <pc:docMk/>
            <pc:sldMk cId="0" sldId="262"/>
            <ac:spMk id="38" creationId="{39000EBC-D13B-1496-FEB5-0AB8D80A977C}"/>
          </ac:spMkLst>
        </pc:spChg>
        <pc:spChg chg="mod">
          <ac:chgData name="Louise Werner Gielsager" userId="259879cd-c067-4fa0-8631-3126d5956586" providerId="ADAL" clId="{BC30C651-DBBB-4B5A-85A4-9BC4A165A2FC}" dt="2023-07-05T07:11:25.873" v="2516"/>
          <ac:spMkLst>
            <pc:docMk/>
            <pc:sldMk cId="0" sldId="262"/>
            <ac:spMk id="39" creationId="{9473C272-9A87-7DE8-F39F-EE9CE1B1D8B4}"/>
          </ac:spMkLst>
        </pc:spChg>
        <pc:spChg chg="mod">
          <ac:chgData name="Louise Werner Gielsager" userId="259879cd-c067-4fa0-8631-3126d5956586" providerId="ADAL" clId="{BC30C651-DBBB-4B5A-85A4-9BC4A165A2FC}" dt="2023-07-05T07:11:25.873" v="2516"/>
          <ac:spMkLst>
            <pc:docMk/>
            <pc:sldMk cId="0" sldId="262"/>
            <ac:spMk id="40" creationId="{DA90B548-DE95-EC9C-565D-B6C6E4F6E112}"/>
          </ac:spMkLst>
        </pc:spChg>
        <pc:spChg chg="mod">
          <ac:chgData name="Louise Werner Gielsager" userId="259879cd-c067-4fa0-8631-3126d5956586" providerId="ADAL" clId="{BC30C651-DBBB-4B5A-85A4-9BC4A165A2FC}" dt="2023-07-05T07:11:25.873" v="2516"/>
          <ac:spMkLst>
            <pc:docMk/>
            <pc:sldMk cId="0" sldId="262"/>
            <ac:spMk id="41" creationId="{9E0C61F0-B776-3F6E-A21A-5AB205E0E545}"/>
          </ac:spMkLst>
        </pc:spChg>
        <pc:spChg chg="mod">
          <ac:chgData name="Louise Werner Gielsager" userId="259879cd-c067-4fa0-8631-3126d5956586" providerId="ADAL" clId="{BC30C651-DBBB-4B5A-85A4-9BC4A165A2FC}" dt="2023-07-05T07:11:25.873" v="2516"/>
          <ac:spMkLst>
            <pc:docMk/>
            <pc:sldMk cId="0" sldId="262"/>
            <ac:spMk id="42" creationId="{CC14E91F-107E-FCBE-4A17-12696FCBA61A}"/>
          </ac:spMkLst>
        </pc:spChg>
        <pc:spChg chg="mod">
          <ac:chgData name="Louise Werner Gielsager" userId="259879cd-c067-4fa0-8631-3126d5956586" providerId="ADAL" clId="{BC30C651-DBBB-4B5A-85A4-9BC4A165A2FC}" dt="2023-07-05T07:11:25.873" v="2516"/>
          <ac:spMkLst>
            <pc:docMk/>
            <pc:sldMk cId="0" sldId="262"/>
            <ac:spMk id="43" creationId="{3DE28C48-7F34-A67A-1485-FEFB7616BBD9}"/>
          </ac:spMkLst>
        </pc:spChg>
        <pc:spChg chg="mod">
          <ac:chgData name="Louise Werner Gielsager" userId="259879cd-c067-4fa0-8631-3126d5956586" providerId="ADAL" clId="{BC30C651-DBBB-4B5A-85A4-9BC4A165A2FC}" dt="2023-07-05T07:11:25.873" v="2516"/>
          <ac:spMkLst>
            <pc:docMk/>
            <pc:sldMk cId="0" sldId="262"/>
            <ac:spMk id="44" creationId="{A9A789F8-D6AE-053B-51BC-95240A8BBFF2}"/>
          </ac:spMkLst>
        </pc:spChg>
        <pc:spChg chg="mod">
          <ac:chgData name="Louise Werner Gielsager" userId="259879cd-c067-4fa0-8631-3126d5956586" providerId="ADAL" clId="{BC30C651-DBBB-4B5A-85A4-9BC4A165A2FC}" dt="2023-07-05T07:11:25.873" v="2516"/>
          <ac:spMkLst>
            <pc:docMk/>
            <pc:sldMk cId="0" sldId="262"/>
            <ac:spMk id="45" creationId="{E89DC8D6-D695-EE36-9232-05A11A75FA76}"/>
          </ac:spMkLst>
        </pc:spChg>
        <pc:spChg chg="mod">
          <ac:chgData name="Louise Werner Gielsager" userId="259879cd-c067-4fa0-8631-3126d5956586" providerId="ADAL" clId="{BC30C651-DBBB-4B5A-85A4-9BC4A165A2FC}" dt="2023-07-05T07:11:25.873" v="2516"/>
          <ac:spMkLst>
            <pc:docMk/>
            <pc:sldMk cId="0" sldId="262"/>
            <ac:spMk id="46" creationId="{AB02175C-89EA-61AF-2617-2F1AE27F00BB}"/>
          </ac:spMkLst>
        </pc:spChg>
        <pc:spChg chg="mod">
          <ac:chgData name="Louise Werner Gielsager" userId="259879cd-c067-4fa0-8631-3126d5956586" providerId="ADAL" clId="{BC30C651-DBBB-4B5A-85A4-9BC4A165A2FC}" dt="2023-07-05T07:11:25.873" v="2516"/>
          <ac:spMkLst>
            <pc:docMk/>
            <pc:sldMk cId="0" sldId="262"/>
            <ac:spMk id="47" creationId="{9DEEA26E-68B9-68B0-CA51-9FEEC4466438}"/>
          </ac:spMkLst>
        </pc:spChg>
        <pc:spChg chg="mod">
          <ac:chgData name="Louise Werner Gielsager" userId="259879cd-c067-4fa0-8631-3126d5956586" providerId="ADAL" clId="{BC30C651-DBBB-4B5A-85A4-9BC4A165A2FC}" dt="2023-07-05T07:11:25.873" v="2516"/>
          <ac:spMkLst>
            <pc:docMk/>
            <pc:sldMk cId="0" sldId="262"/>
            <ac:spMk id="48" creationId="{5A787F17-7D96-5EEA-ECC7-2DE1B7199C3F}"/>
          </ac:spMkLst>
        </pc:spChg>
        <pc:grpChg chg="add del mod">
          <ac:chgData name="Louise Werner Gielsager" userId="259879cd-c067-4fa0-8631-3126d5956586" providerId="ADAL" clId="{BC30C651-DBBB-4B5A-85A4-9BC4A165A2FC}" dt="2023-07-05T07:11:25.873" v="2515"/>
          <ac:grpSpMkLst>
            <pc:docMk/>
            <pc:sldMk cId="0" sldId="262"/>
            <ac:grpSpMk id="3" creationId="{11671229-C051-9B5F-93B3-EB6DC4E1E26D}"/>
          </ac:grpSpMkLst>
        </pc:grpChg>
        <pc:grpChg chg="add mod">
          <ac:chgData name="Louise Werner Gielsager" userId="259879cd-c067-4fa0-8631-3126d5956586" providerId="ADAL" clId="{BC30C651-DBBB-4B5A-85A4-9BC4A165A2FC}" dt="2023-07-05T07:28:38.400" v="2717" actId="1076"/>
          <ac:grpSpMkLst>
            <pc:docMk/>
            <pc:sldMk cId="0" sldId="262"/>
            <ac:grpSpMk id="27" creationId="{8E61C137-1DBE-69FB-BF91-A7967E90EA8A}"/>
          </ac:grpSpMkLst>
        </pc:grpChg>
        <pc:picChg chg="add del">
          <ac:chgData name="Louise Werner Gielsager" userId="259879cd-c067-4fa0-8631-3126d5956586" providerId="ADAL" clId="{BC30C651-DBBB-4B5A-85A4-9BC4A165A2FC}" dt="2023-07-03T08:38:50.788" v="72"/>
          <ac:picMkLst>
            <pc:docMk/>
            <pc:sldMk cId="0" sldId="262"/>
            <ac:picMk id="9" creationId="{64DA8713-A4DC-8319-B2DA-5AFBDB5CE7BC}"/>
          </ac:picMkLst>
        </pc:picChg>
        <pc:picChg chg="del">
          <ac:chgData name="Louise Werner Gielsager" userId="259879cd-c067-4fa0-8631-3126d5956586" providerId="ADAL" clId="{BC30C651-DBBB-4B5A-85A4-9BC4A165A2FC}" dt="2023-07-03T08:38:08.546" v="61" actId="478"/>
          <ac:picMkLst>
            <pc:docMk/>
            <pc:sldMk cId="0" sldId="262"/>
            <ac:picMk id="1026" creationId="{00000000-0000-0000-0000-000000000000}"/>
          </ac:picMkLst>
        </pc:picChg>
        <pc:cxnChg chg="mod">
          <ac:chgData name="Louise Werner Gielsager" userId="259879cd-c067-4fa0-8631-3126d5956586" providerId="ADAL" clId="{BC30C651-DBBB-4B5A-85A4-9BC4A165A2FC}" dt="2023-07-05T07:11:16.893" v="2514"/>
          <ac:cxnSpMkLst>
            <pc:docMk/>
            <pc:sldMk cId="0" sldId="262"/>
            <ac:cxnSpMk id="4" creationId="{E677866B-9BDF-98B9-9645-FDB06D835564}"/>
          </ac:cxnSpMkLst>
        </pc:cxnChg>
        <pc:cxnChg chg="mod">
          <ac:chgData name="Louise Werner Gielsager" userId="259879cd-c067-4fa0-8631-3126d5956586" providerId="ADAL" clId="{BC30C651-DBBB-4B5A-85A4-9BC4A165A2FC}" dt="2023-07-05T07:11:16.893" v="2514"/>
          <ac:cxnSpMkLst>
            <pc:docMk/>
            <pc:sldMk cId="0" sldId="262"/>
            <ac:cxnSpMk id="5" creationId="{D76C01E8-2B1D-07B4-307B-C8A5C9070183}"/>
          </ac:cxnSpMkLst>
        </pc:cxnChg>
        <pc:cxnChg chg="mod">
          <ac:chgData name="Louise Werner Gielsager" userId="259879cd-c067-4fa0-8631-3126d5956586" providerId="ADAL" clId="{BC30C651-DBBB-4B5A-85A4-9BC4A165A2FC}" dt="2023-07-05T07:11:16.893" v="2514"/>
          <ac:cxnSpMkLst>
            <pc:docMk/>
            <pc:sldMk cId="0" sldId="262"/>
            <ac:cxnSpMk id="6" creationId="{A67ABA49-E467-3D04-BCB7-091FCFBB1949}"/>
          </ac:cxnSpMkLst>
        </pc:cxnChg>
        <pc:cxnChg chg="mod">
          <ac:chgData name="Louise Werner Gielsager" userId="259879cd-c067-4fa0-8631-3126d5956586" providerId="ADAL" clId="{BC30C651-DBBB-4B5A-85A4-9BC4A165A2FC}" dt="2023-07-05T07:11:16.893" v="2514"/>
          <ac:cxnSpMkLst>
            <pc:docMk/>
            <pc:sldMk cId="0" sldId="262"/>
            <ac:cxnSpMk id="9" creationId="{53B22F4F-B88E-30E5-751A-F044D3910C29}"/>
          </ac:cxnSpMkLst>
        </pc:cxnChg>
        <pc:cxnChg chg="mod">
          <ac:chgData name="Louise Werner Gielsager" userId="259879cd-c067-4fa0-8631-3126d5956586" providerId="ADAL" clId="{BC30C651-DBBB-4B5A-85A4-9BC4A165A2FC}" dt="2023-07-05T07:11:16.893" v="2514"/>
          <ac:cxnSpMkLst>
            <pc:docMk/>
            <pc:sldMk cId="0" sldId="262"/>
            <ac:cxnSpMk id="10" creationId="{82B453A4-96AD-4D53-A046-4461F3C64278}"/>
          </ac:cxnSpMkLst>
        </pc:cxnChg>
        <pc:cxnChg chg="mod">
          <ac:chgData name="Louise Werner Gielsager" userId="259879cd-c067-4fa0-8631-3126d5956586" providerId="ADAL" clId="{BC30C651-DBBB-4B5A-85A4-9BC4A165A2FC}" dt="2023-07-05T07:11:25.873" v="2516"/>
          <ac:cxnSpMkLst>
            <pc:docMk/>
            <pc:sldMk cId="0" sldId="262"/>
            <ac:cxnSpMk id="28" creationId="{18A30A05-5099-1DB8-CFF3-9A38EA0D46A9}"/>
          </ac:cxnSpMkLst>
        </pc:cxnChg>
        <pc:cxnChg chg="mod">
          <ac:chgData name="Louise Werner Gielsager" userId="259879cd-c067-4fa0-8631-3126d5956586" providerId="ADAL" clId="{BC30C651-DBBB-4B5A-85A4-9BC4A165A2FC}" dt="2023-07-05T07:11:25.873" v="2516"/>
          <ac:cxnSpMkLst>
            <pc:docMk/>
            <pc:sldMk cId="0" sldId="262"/>
            <ac:cxnSpMk id="29" creationId="{8220139C-C877-D844-22F0-018403F6F8E3}"/>
          </ac:cxnSpMkLst>
        </pc:cxnChg>
        <pc:cxnChg chg="mod">
          <ac:chgData name="Louise Werner Gielsager" userId="259879cd-c067-4fa0-8631-3126d5956586" providerId="ADAL" clId="{BC30C651-DBBB-4B5A-85A4-9BC4A165A2FC}" dt="2023-07-05T07:11:25.873" v="2516"/>
          <ac:cxnSpMkLst>
            <pc:docMk/>
            <pc:sldMk cId="0" sldId="262"/>
            <ac:cxnSpMk id="30" creationId="{50363E73-4929-1CA2-6AB3-3EB8B9657B5D}"/>
          </ac:cxnSpMkLst>
        </pc:cxnChg>
        <pc:cxnChg chg="mod">
          <ac:chgData name="Louise Werner Gielsager" userId="259879cd-c067-4fa0-8631-3126d5956586" providerId="ADAL" clId="{BC30C651-DBBB-4B5A-85A4-9BC4A165A2FC}" dt="2023-07-05T07:11:25.873" v="2516"/>
          <ac:cxnSpMkLst>
            <pc:docMk/>
            <pc:sldMk cId="0" sldId="262"/>
            <ac:cxnSpMk id="31" creationId="{07C5A43E-8669-6BBC-DB00-A0832F9D831D}"/>
          </ac:cxnSpMkLst>
        </pc:cxnChg>
        <pc:cxnChg chg="mod">
          <ac:chgData name="Louise Werner Gielsager" userId="259879cd-c067-4fa0-8631-3126d5956586" providerId="ADAL" clId="{BC30C651-DBBB-4B5A-85A4-9BC4A165A2FC}" dt="2023-07-05T07:11:25.873" v="2516"/>
          <ac:cxnSpMkLst>
            <pc:docMk/>
            <pc:sldMk cId="0" sldId="262"/>
            <ac:cxnSpMk id="32" creationId="{2C4B0B95-E6CF-36C2-1BE8-3BE1A8CB742D}"/>
          </ac:cxnSpMkLst>
        </pc:cxnChg>
      </pc:sldChg>
      <pc:sldChg chg="modSp mod">
        <pc:chgData name="Louise Werner Gielsager" userId="259879cd-c067-4fa0-8631-3126d5956586" providerId="ADAL" clId="{BC30C651-DBBB-4B5A-85A4-9BC4A165A2FC}" dt="2023-07-03T09:00:55.512" v="113" actId="1076"/>
        <pc:sldMkLst>
          <pc:docMk/>
          <pc:sldMk cId="0" sldId="266"/>
        </pc:sldMkLst>
        <pc:spChg chg="mod">
          <ac:chgData name="Louise Werner Gielsager" userId="259879cd-c067-4fa0-8631-3126d5956586" providerId="ADAL" clId="{BC30C651-DBBB-4B5A-85A4-9BC4A165A2FC}" dt="2023-07-03T09:00:55.512" v="113" actId="1076"/>
          <ac:spMkLst>
            <pc:docMk/>
            <pc:sldMk cId="0" sldId="266"/>
            <ac:spMk id="3" creationId="{00000000-0000-0000-0000-000000000000}"/>
          </ac:spMkLst>
        </pc:spChg>
      </pc:sldChg>
      <pc:sldChg chg="modSp mod">
        <pc:chgData name="Louise Werner Gielsager" userId="259879cd-c067-4fa0-8631-3126d5956586" providerId="ADAL" clId="{BC30C651-DBBB-4B5A-85A4-9BC4A165A2FC}" dt="2023-07-03T09:02:47.508" v="116" actId="1076"/>
        <pc:sldMkLst>
          <pc:docMk/>
          <pc:sldMk cId="0" sldId="269"/>
        </pc:sldMkLst>
        <pc:spChg chg="mod">
          <ac:chgData name="Louise Werner Gielsager" userId="259879cd-c067-4fa0-8631-3126d5956586" providerId="ADAL" clId="{BC30C651-DBBB-4B5A-85A4-9BC4A165A2FC}" dt="2023-07-03T09:02:47.508" v="116" actId="1076"/>
          <ac:spMkLst>
            <pc:docMk/>
            <pc:sldMk cId="0" sldId="269"/>
            <ac:spMk id="3" creationId="{00000000-0000-0000-0000-000000000000}"/>
          </ac:spMkLst>
        </pc:spChg>
        <pc:picChg chg="mod">
          <ac:chgData name="Louise Werner Gielsager" userId="259879cd-c067-4fa0-8631-3126d5956586" providerId="ADAL" clId="{BC30C651-DBBB-4B5A-85A4-9BC4A165A2FC}" dt="2023-07-03T09:02:35.883" v="114" actId="1076"/>
          <ac:picMkLst>
            <pc:docMk/>
            <pc:sldMk cId="0" sldId="269"/>
            <ac:picMk id="7" creationId="{31F9DFE8-6001-460A-AC58-B1208D4020A6}"/>
          </ac:picMkLst>
        </pc:picChg>
      </pc:sldChg>
      <pc:sldChg chg="del">
        <pc:chgData name="Louise Werner Gielsager" userId="259879cd-c067-4fa0-8631-3126d5956586" providerId="ADAL" clId="{BC30C651-DBBB-4B5A-85A4-9BC4A165A2FC}" dt="2023-07-03T13:31:06.481" v="2198" actId="47"/>
        <pc:sldMkLst>
          <pc:docMk/>
          <pc:sldMk cId="0" sldId="276"/>
        </pc:sldMkLst>
      </pc:sldChg>
      <pc:sldChg chg="modSp mod">
        <pc:chgData name="Louise Werner Gielsager" userId="259879cd-c067-4fa0-8631-3126d5956586" providerId="ADAL" clId="{BC30C651-DBBB-4B5A-85A4-9BC4A165A2FC}" dt="2023-07-03T10:05:20.453" v="1830" actId="1076"/>
        <pc:sldMkLst>
          <pc:docMk/>
          <pc:sldMk cId="3929328543" sldId="281"/>
        </pc:sldMkLst>
        <pc:spChg chg="mod">
          <ac:chgData name="Louise Werner Gielsager" userId="259879cd-c067-4fa0-8631-3126d5956586" providerId="ADAL" clId="{BC30C651-DBBB-4B5A-85A4-9BC4A165A2FC}" dt="2023-07-03T10:05:20.453" v="1830" actId="1076"/>
          <ac:spMkLst>
            <pc:docMk/>
            <pc:sldMk cId="3929328543" sldId="281"/>
            <ac:spMk id="3" creationId="{00000000-0000-0000-0000-000000000000}"/>
          </ac:spMkLst>
        </pc:spChg>
      </pc:sldChg>
      <pc:sldChg chg="modSp mod">
        <pc:chgData name="Louise Werner Gielsager" userId="259879cd-c067-4fa0-8631-3126d5956586" providerId="ADAL" clId="{BC30C651-DBBB-4B5A-85A4-9BC4A165A2FC}" dt="2023-07-03T13:35:40.085" v="2243" actId="20577"/>
        <pc:sldMkLst>
          <pc:docMk/>
          <pc:sldMk cId="0" sldId="282"/>
        </pc:sldMkLst>
        <pc:spChg chg="mod">
          <ac:chgData name="Louise Werner Gielsager" userId="259879cd-c067-4fa0-8631-3126d5956586" providerId="ADAL" clId="{BC30C651-DBBB-4B5A-85A4-9BC4A165A2FC}" dt="2023-07-03T13:35:40.085" v="2243" actId="20577"/>
          <ac:spMkLst>
            <pc:docMk/>
            <pc:sldMk cId="0" sldId="282"/>
            <ac:spMk id="3" creationId="{00000000-0000-0000-0000-000000000000}"/>
          </ac:spMkLst>
        </pc:spChg>
      </pc:sldChg>
      <pc:sldChg chg="delSp modSp add del mod setBg">
        <pc:chgData name="Louise Werner Gielsager" userId="259879cd-c067-4fa0-8631-3126d5956586" providerId="ADAL" clId="{BC30C651-DBBB-4B5A-85A4-9BC4A165A2FC}" dt="2023-07-05T07:11:39.366" v="2519" actId="47"/>
        <pc:sldMkLst>
          <pc:docMk/>
          <pc:sldMk cId="1061114818" sldId="285"/>
        </pc:sldMkLst>
        <pc:spChg chg="del mod">
          <ac:chgData name="Louise Werner Gielsager" userId="259879cd-c067-4fa0-8631-3126d5956586" providerId="ADAL" clId="{BC30C651-DBBB-4B5A-85A4-9BC4A165A2FC}" dt="2023-07-03T08:39:11.059" v="77" actId="478"/>
          <ac:spMkLst>
            <pc:docMk/>
            <pc:sldMk cId="1061114818" sldId="285"/>
            <ac:spMk id="4" creationId="{2180889C-64DC-CC4D-F7A7-0553E5603921}"/>
          </ac:spMkLst>
        </pc:spChg>
        <pc:spChg chg="mod">
          <ac:chgData name="Louise Werner Gielsager" userId="259879cd-c067-4fa0-8631-3126d5956586" providerId="ADAL" clId="{BC30C651-DBBB-4B5A-85A4-9BC4A165A2FC}" dt="2023-07-03T08:38:45.585" v="70"/>
          <ac:spMkLst>
            <pc:docMk/>
            <pc:sldMk cId="1061114818" sldId="285"/>
            <ac:spMk id="24" creationId="{AE17C8A6-FCA8-49F6-67E2-8718846ADEEC}"/>
          </ac:spMkLst>
        </pc:spChg>
        <pc:spChg chg="del">
          <ac:chgData name="Louise Werner Gielsager" userId="259879cd-c067-4fa0-8631-3126d5956586" providerId="ADAL" clId="{BC30C651-DBBB-4B5A-85A4-9BC4A165A2FC}" dt="2023-07-03T08:40:57.089" v="79" actId="478"/>
          <ac:spMkLst>
            <pc:docMk/>
            <pc:sldMk cId="1061114818" sldId="285"/>
            <ac:spMk id="46" creationId="{9CA99082-77BA-EF07-332E-80142D6D491B}"/>
          </ac:spMkLst>
        </pc:spChg>
        <pc:spChg chg="del">
          <ac:chgData name="Louise Werner Gielsager" userId="259879cd-c067-4fa0-8631-3126d5956586" providerId="ADAL" clId="{BC30C651-DBBB-4B5A-85A4-9BC4A165A2FC}" dt="2023-07-03T08:40:54.252" v="78" actId="478"/>
          <ac:spMkLst>
            <pc:docMk/>
            <pc:sldMk cId="1061114818" sldId="285"/>
            <ac:spMk id="48" creationId="{91C81212-FCF2-C2F8-0ABC-8666648C1F22}"/>
          </ac:spMkLst>
        </pc:spChg>
        <pc:picChg chg="del mod">
          <ac:chgData name="Louise Werner Gielsager" userId="259879cd-c067-4fa0-8631-3126d5956586" providerId="ADAL" clId="{BC30C651-DBBB-4B5A-85A4-9BC4A165A2FC}" dt="2023-07-03T08:38:53.292" v="75" actId="478"/>
          <ac:picMkLst>
            <pc:docMk/>
            <pc:sldMk cId="1061114818" sldId="285"/>
            <ac:picMk id="51" creationId="{E75A0D43-7F20-C322-0A91-42B246E43360}"/>
          </ac:picMkLst>
        </pc:picChg>
      </pc:sldChg>
      <pc:sldChg chg="modSp mod">
        <pc:chgData name="Louise Werner Gielsager" userId="259879cd-c067-4fa0-8631-3126d5956586" providerId="ADAL" clId="{BC30C651-DBBB-4B5A-85A4-9BC4A165A2FC}" dt="2023-07-03T09:00:19.612" v="111" actId="1076"/>
        <pc:sldMkLst>
          <pc:docMk/>
          <pc:sldMk cId="1847314485" sldId="1448943021"/>
        </pc:sldMkLst>
        <pc:spChg chg="mod">
          <ac:chgData name="Louise Werner Gielsager" userId="259879cd-c067-4fa0-8631-3126d5956586" providerId="ADAL" clId="{BC30C651-DBBB-4B5A-85A4-9BC4A165A2FC}" dt="2023-07-03T09:00:19.612" v="111" actId="1076"/>
          <ac:spMkLst>
            <pc:docMk/>
            <pc:sldMk cId="1847314485" sldId="1448943021"/>
            <ac:spMk id="3" creationId="{00000000-0000-0000-0000-000000000000}"/>
          </ac:spMkLst>
        </pc:spChg>
      </pc:sldChg>
      <pc:sldChg chg="modSp mod">
        <pc:chgData name="Louise Werner Gielsager" userId="259879cd-c067-4fa0-8631-3126d5956586" providerId="ADAL" clId="{BC30C651-DBBB-4B5A-85A4-9BC4A165A2FC}" dt="2023-07-03T08:57:42.332" v="99" actId="20577"/>
        <pc:sldMkLst>
          <pc:docMk/>
          <pc:sldMk cId="2661604742" sldId="1448943045"/>
        </pc:sldMkLst>
        <pc:spChg chg="mod">
          <ac:chgData name="Louise Werner Gielsager" userId="259879cd-c067-4fa0-8631-3126d5956586" providerId="ADAL" clId="{BC30C651-DBBB-4B5A-85A4-9BC4A165A2FC}" dt="2023-07-03T08:57:42.332" v="99" actId="20577"/>
          <ac:spMkLst>
            <pc:docMk/>
            <pc:sldMk cId="2661604742" sldId="1448943045"/>
            <ac:spMk id="3" creationId="{00000000-0000-0000-0000-000000000000}"/>
          </ac:spMkLst>
        </pc:spChg>
      </pc:sldChg>
      <pc:sldChg chg="modSp mod">
        <pc:chgData name="Louise Werner Gielsager" userId="259879cd-c067-4fa0-8631-3126d5956586" providerId="ADAL" clId="{BC30C651-DBBB-4B5A-85A4-9BC4A165A2FC}" dt="2023-07-03T09:31:43.104" v="1261" actId="1076"/>
        <pc:sldMkLst>
          <pc:docMk/>
          <pc:sldMk cId="3498989612" sldId="1448943046"/>
        </pc:sldMkLst>
        <pc:spChg chg="mod">
          <ac:chgData name="Louise Werner Gielsager" userId="259879cd-c067-4fa0-8631-3126d5956586" providerId="ADAL" clId="{BC30C651-DBBB-4B5A-85A4-9BC4A165A2FC}" dt="2023-07-03T09:31:43.104" v="1261" actId="1076"/>
          <ac:spMkLst>
            <pc:docMk/>
            <pc:sldMk cId="3498989612" sldId="1448943046"/>
            <ac:spMk id="10" creationId="{47F4EB08-0F17-4722-9FE5-5AFAE4F7B51A}"/>
          </ac:spMkLst>
        </pc:spChg>
      </pc:sldChg>
      <pc:sldChg chg="modSp mod">
        <pc:chgData name="Louise Werner Gielsager" userId="259879cd-c067-4fa0-8631-3126d5956586" providerId="ADAL" clId="{BC30C651-DBBB-4B5A-85A4-9BC4A165A2FC}" dt="2023-07-03T09:55:10.003" v="1812" actId="5793"/>
        <pc:sldMkLst>
          <pc:docMk/>
          <pc:sldMk cId="1807439805" sldId="1448943048"/>
        </pc:sldMkLst>
        <pc:spChg chg="mod">
          <ac:chgData name="Louise Werner Gielsager" userId="259879cd-c067-4fa0-8631-3126d5956586" providerId="ADAL" clId="{BC30C651-DBBB-4B5A-85A4-9BC4A165A2FC}" dt="2023-07-03T09:53:47.156" v="1785" actId="20577"/>
          <ac:spMkLst>
            <pc:docMk/>
            <pc:sldMk cId="1807439805" sldId="1448943048"/>
            <ac:spMk id="6" creationId="{6541DD69-9521-442C-A1B6-F6120461CDF4}"/>
          </ac:spMkLst>
        </pc:spChg>
        <pc:spChg chg="mod">
          <ac:chgData name="Louise Werner Gielsager" userId="259879cd-c067-4fa0-8631-3126d5956586" providerId="ADAL" clId="{BC30C651-DBBB-4B5A-85A4-9BC4A165A2FC}" dt="2023-07-03T09:55:10.003" v="1812" actId="5793"/>
          <ac:spMkLst>
            <pc:docMk/>
            <pc:sldMk cId="1807439805" sldId="1448943048"/>
            <ac:spMk id="9" creationId="{C6765908-01BB-4530-873C-44AFA3DE372B}"/>
          </ac:spMkLst>
        </pc:spChg>
        <pc:picChg chg="mod">
          <ac:chgData name="Louise Werner Gielsager" userId="259879cd-c067-4fa0-8631-3126d5956586" providerId="ADAL" clId="{BC30C651-DBBB-4B5A-85A4-9BC4A165A2FC}" dt="2023-07-03T09:53:18.022" v="1748" actId="1076"/>
          <ac:picMkLst>
            <pc:docMk/>
            <pc:sldMk cId="1807439805" sldId="1448943048"/>
            <ac:picMk id="5" creationId="{45F39A92-C74F-43CC-8140-4BD089700C41}"/>
          </ac:picMkLst>
        </pc:picChg>
      </pc:sldChg>
      <pc:sldChg chg="addSp delSp modSp add del mod">
        <pc:chgData name="Louise Werner Gielsager" userId="259879cd-c067-4fa0-8631-3126d5956586" providerId="ADAL" clId="{BC30C651-DBBB-4B5A-85A4-9BC4A165A2FC}" dt="2023-07-03T10:09:45.317" v="1841" actId="14100"/>
        <pc:sldMkLst>
          <pc:docMk/>
          <pc:sldMk cId="618486588" sldId="1448943052"/>
        </pc:sldMkLst>
        <pc:spChg chg="mod">
          <ac:chgData name="Louise Werner Gielsager" userId="259879cd-c067-4fa0-8631-3126d5956586" providerId="ADAL" clId="{BC30C651-DBBB-4B5A-85A4-9BC4A165A2FC}" dt="2023-07-03T10:09:45.317" v="1841" actId="14100"/>
          <ac:spMkLst>
            <pc:docMk/>
            <pc:sldMk cId="618486588" sldId="1448943052"/>
            <ac:spMk id="6" creationId="{CD181802-D230-46D1-9356-40A832359C7D}"/>
          </ac:spMkLst>
        </pc:spChg>
        <pc:graphicFrameChg chg="del mod">
          <ac:chgData name="Louise Werner Gielsager" userId="259879cd-c067-4fa0-8631-3126d5956586" providerId="ADAL" clId="{BC30C651-DBBB-4B5A-85A4-9BC4A165A2FC}" dt="2023-07-03T10:09:11.658" v="1834" actId="478"/>
          <ac:graphicFrameMkLst>
            <pc:docMk/>
            <pc:sldMk cId="618486588" sldId="1448943052"/>
            <ac:graphicFrameMk id="4" creationId="{2CEF6FF5-BBE4-430D-87BA-3EE5434413DD}"/>
          </ac:graphicFrameMkLst>
        </pc:graphicFrameChg>
        <pc:picChg chg="add mod">
          <ac:chgData name="Louise Werner Gielsager" userId="259879cd-c067-4fa0-8631-3126d5956586" providerId="ADAL" clId="{BC30C651-DBBB-4B5A-85A4-9BC4A165A2FC}" dt="2023-07-03T10:09:26.744" v="1838" actId="1076"/>
          <ac:picMkLst>
            <pc:docMk/>
            <pc:sldMk cId="618486588" sldId="1448943052"/>
            <ac:picMk id="3" creationId="{F035D062-638F-8296-005D-F31AE8396E2D}"/>
          </ac:picMkLst>
        </pc:picChg>
      </pc:sldChg>
      <pc:sldChg chg="modSp mod">
        <pc:chgData name="Louise Werner Gielsager" userId="259879cd-c067-4fa0-8631-3126d5956586" providerId="ADAL" clId="{BC30C651-DBBB-4B5A-85A4-9BC4A165A2FC}" dt="2023-07-03T10:14:51.964" v="1853" actId="20577"/>
        <pc:sldMkLst>
          <pc:docMk/>
          <pc:sldMk cId="3334285346" sldId="1448943054"/>
        </pc:sldMkLst>
        <pc:spChg chg="mod">
          <ac:chgData name="Louise Werner Gielsager" userId="259879cd-c067-4fa0-8631-3126d5956586" providerId="ADAL" clId="{BC30C651-DBBB-4B5A-85A4-9BC4A165A2FC}" dt="2023-07-03T10:14:51.964" v="1853" actId="20577"/>
          <ac:spMkLst>
            <pc:docMk/>
            <pc:sldMk cId="3334285346" sldId="1448943054"/>
            <ac:spMk id="2" creationId="{00000000-0000-0000-0000-000000000000}"/>
          </ac:spMkLst>
        </pc:spChg>
      </pc:sldChg>
      <pc:sldChg chg="ord">
        <pc:chgData name="Louise Werner Gielsager" userId="259879cd-c067-4fa0-8631-3126d5956586" providerId="ADAL" clId="{BC30C651-DBBB-4B5A-85A4-9BC4A165A2FC}" dt="2023-07-03T10:14:12.563" v="1843"/>
        <pc:sldMkLst>
          <pc:docMk/>
          <pc:sldMk cId="3885495563" sldId="1448943055"/>
        </pc:sldMkLst>
      </pc:sldChg>
      <pc:sldChg chg="del">
        <pc:chgData name="Louise Werner Gielsager" userId="259879cd-c067-4fa0-8631-3126d5956586" providerId="ADAL" clId="{BC30C651-DBBB-4B5A-85A4-9BC4A165A2FC}" dt="2023-07-03T10:14:20.305" v="1844" actId="47"/>
        <pc:sldMkLst>
          <pc:docMk/>
          <pc:sldMk cId="2765310241" sldId="1448943057"/>
        </pc:sldMkLst>
      </pc:sldChg>
      <pc:sldChg chg="ord">
        <pc:chgData name="Louise Werner Gielsager" userId="259879cd-c067-4fa0-8631-3126d5956586" providerId="ADAL" clId="{BC30C651-DBBB-4B5A-85A4-9BC4A165A2FC}" dt="2023-07-03T08:26:32.502" v="3"/>
        <pc:sldMkLst>
          <pc:docMk/>
          <pc:sldMk cId="4192985239" sldId="1448943060"/>
        </pc:sldMkLst>
      </pc:sldChg>
      <pc:sldChg chg="addSp delSp modSp mod ord">
        <pc:chgData name="Louise Werner Gielsager" userId="259879cd-c067-4fa0-8631-3126d5956586" providerId="ADAL" clId="{BC30C651-DBBB-4B5A-85A4-9BC4A165A2FC}" dt="2023-07-03T08:36:54.372" v="60" actId="2711"/>
        <pc:sldMkLst>
          <pc:docMk/>
          <pc:sldMk cId="2749135579" sldId="1448943061"/>
        </pc:sldMkLst>
        <pc:spChg chg="mod">
          <ac:chgData name="Louise Werner Gielsager" userId="259879cd-c067-4fa0-8631-3126d5956586" providerId="ADAL" clId="{BC30C651-DBBB-4B5A-85A4-9BC4A165A2FC}" dt="2023-07-03T08:32:39.589" v="9" actId="20577"/>
          <ac:spMkLst>
            <pc:docMk/>
            <pc:sldMk cId="2749135579" sldId="1448943061"/>
            <ac:spMk id="2" creationId="{B2BF2714-5073-48AD-AEF4-8AC1DB203800}"/>
          </ac:spMkLst>
        </pc:spChg>
        <pc:spChg chg="mod">
          <ac:chgData name="Louise Werner Gielsager" userId="259879cd-c067-4fa0-8631-3126d5956586" providerId="ADAL" clId="{BC30C651-DBBB-4B5A-85A4-9BC4A165A2FC}" dt="2023-07-03T08:34:34.999" v="32" actId="1076"/>
          <ac:spMkLst>
            <pc:docMk/>
            <pc:sldMk cId="2749135579" sldId="1448943061"/>
            <ac:spMk id="3" creationId="{FDFF46D9-857B-4BA8-A3CB-8BB401E2413A}"/>
          </ac:spMkLst>
        </pc:spChg>
        <pc:spChg chg="add mod">
          <ac:chgData name="Louise Werner Gielsager" userId="259879cd-c067-4fa0-8631-3126d5956586" providerId="ADAL" clId="{BC30C651-DBBB-4B5A-85A4-9BC4A165A2FC}" dt="2023-07-03T08:33:19.034" v="16" actId="1076"/>
          <ac:spMkLst>
            <pc:docMk/>
            <pc:sldMk cId="2749135579" sldId="1448943061"/>
            <ac:spMk id="5" creationId="{2B05C766-C4C2-8938-62DC-C7DF85930D67}"/>
          </ac:spMkLst>
        </pc:spChg>
        <pc:spChg chg="add del mod">
          <ac:chgData name="Louise Werner Gielsager" userId="259879cd-c067-4fa0-8631-3126d5956586" providerId="ADAL" clId="{BC30C651-DBBB-4B5A-85A4-9BC4A165A2FC}" dt="2023-07-03T08:34:49.341" v="35"/>
          <ac:spMkLst>
            <pc:docMk/>
            <pc:sldMk cId="2749135579" sldId="1448943061"/>
            <ac:spMk id="7" creationId="{A7AC6AE9-A114-A6DB-B2A6-735CE26A8933}"/>
          </ac:spMkLst>
        </pc:spChg>
        <pc:spChg chg="add mod">
          <ac:chgData name="Louise Werner Gielsager" userId="259879cd-c067-4fa0-8631-3126d5956586" providerId="ADAL" clId="{BC30C651-DBBB-4B5A-85A4-9BC4A165A2FC}" dt="2023-07-03T08:36:54.372" v="60" actId="2711"/>
          <ac:spMkLst>
            <pc:docMk/>
            <pc:sldMk cId="2749135579" sldId="1448943061"/>
            <ac:spMk id="9" creationId="{A46933E2-0DED-937C-6D2C-67C89444C47D}"/>
          </ac:spMkLst>
        </pc:spChg>
      </pc:sldChg>
      <pc:sldChg chg="modSp add mod">
        <pc:chgData name="Louise Werner Gielsager" userId="259879cd-c067-4fa0-8631-3126d5956586" providerId="ADAL" clId="{BC30C651-DBBB-4B5A-85A4-9BC4A165A2FC}" dt="2023-07-03T09:19:28.567" v="793" actId="20577"/>
        <pc:sldMkLst>
          <pc:docMk/>
          <pc:sldMk cId="2482847802" sldId="1448943067"/>
        </pc:sldMkLst>
        <pc:spChg chg="mod">
          <ac:chgData name="Louise Werner Gielsager" userId="259879cd-c067-4fa0-8631-3126d5956586" providerId="ADAL" clId="{BC30C651-DBBB-4B5A-85A4-9BC4A165A2FC}" dt="2023-07-03T09:05:42.080" v="144" actId="20577"/>
          <ac:spMkLst>
            <pc:docMk/>
            <pc:sldMk cId="2482847802" sldId="1448943067"/>
            <ac:spMk id="2" creationId="{00000000-0000-0000-0000-000000000000}"/>
          </ac:spMkLst>
        </pc:spChg>
        <pc:spChg chg="mod">
          <ac:chgData name="Louise Werner Gielsager" userId="259879cd-c067-4fa0-8631-3126d5956586" providerId="ADAL" clId="{BC30C651-DBBB-4B5A-85A4-9BC4A165A2FC}" dt="2023-07-03T09:19:28.567" v="793" actId="20577"/>
          <ac:spMkLst>
            <pc:docMk/>
            <pc:sldMk cId="2482847802" sldId="1448943067"/>
            <ac:spMk id="3" creationId="{00000000-0000-0000-0000-000000000000}"/>
          </ac:spMkLst>
        </pc:spChg>
      </pc:sldChg>
      <pc:sldChg chg="add del">
        <pc:chgData name="Louise Werner Gielsager" userId="259879cd-c067-4fa0-8631-3126d5956586" providerId="ADAL" clId="{BC30C651-DBBB-4B5A-85A4-9BC4A165A2FC}" dt="2023-07-03T08:59:20.872" v="103"/>
        <pc:sldMkLst>
          <pc:docMk/>
          <pc:sldMk cId="3664210101" sldId="1448943067"/>
        </pc:sldMkLst>
      </pc:sldChg>
      <pc:sldChg chg="addSp delSp modSp add del mod">
        <pc:chgData name="Louise Werner Gielsager" userId="259879cd-c067-4fa0-8631-3126d5956586" providerId="ADAL" clId="{BC30C651-DBBB-4B5A-85A4-9BC4A165A2FC}" dt="2023-07-03T13:24:00.123" v="2195" actId="47"/>
        <pc:sldMkLst>
          <pc:docMk/>
          <pc:sldMk cId="1652552365" sldId="1448943068"/>
        </pc:sldMkLst>
        <pc:spChg chg="del mod">
          <ac:chgData name="Louise Werner Gielsager" userId="259879cd-c067-4fa0-8631-3126d5956586" providerId="ADAL" clId="{BC30C651-DBBB-4B5A-85A4-9BC4A165A2FC}" dt="2023-07-03T09:42:01.709" v="1438" actId="478"/>
          <ac:spMkLst>
            <pc:docMk/>
            <pc:sldMk cId="1652552365" sldId="1448943068"/>
            <ac:spMk id="2" creationId="{00000000-0000-0000-0000-000000000000}"/>
          </ac:spMkLst>
        </pc:spChg>
        <pc:spChg chg="mod">
          <ac:chgData name="Louise Werner Gielsager" userId="259879cd-c067-4fa0-8631-3126d5956586" providerId="ADAL" clId="{BC30C651-DBBB-4B5A-85A4-9BC4A165A2FC}" dt="2023-07-03T09:42:34.044" v="1443" actId="164"/>
          <ac:spMkLst>
            <pc:docMk/>
            <pc:sldMk cId="1652552365" sldId="1448943068"/>
            <ac:spMk id="3" creationId="{82951BBF-EA98-4F7C-A51A-DAA6A8514EEE}"/>
          </ac:spMkLst>
        </pc:spChg>
        <pc:spChg chg="mod">
          <ac:chgData name="Louise Werner Gielsager" userId="259879cd-c067-4fa0-8631-3126d5956586" providerId="ADAL" clId="{BC30C651-DBBB-4B5A-85A4-9BC4A165A2FC}" dt="2023-07-03T09:42:34.044" v="1443" actId="164"/>
          <ac:spMkLst>
            <pc:docMk/>
            <pc:sldMk cId="1652552365" sldId="1448943068"/>
            <ac:spMk id="4" creationId="{4DBE22EC-73F3-4E51-B839-B62F5786D599}"/>
          </ac:spMkLst>
        </pc:spChg>
        <pc:spChg chg="del mod">
          <ac:chgData name="Louise Werner Gielsager" userId="259879cd-c067-4fa0-8631-3126d5956586" providerId="ADAL" clId="{BC30C651-DBBB-4B5A-85A4-9BC4A165A2FC}" dt="2023-07-03T09:33:58.152" v="1264" actId="478"/>
          <ac:spMkLst>
            <pc:docMk/>
            <pc:sldMk cId="1652552365" sldId="1448943068"/>
            <ac:spMk id="5" creationId="{2BB253C5-558E-495E-A121-D02BA71C63D8}"/>
          </ac:spMkLst>
        </pc:spChg>
        <pc:spChg chg="add del mod">
          <ac:chgData name="Louise Werner Gielsager" userId="259879cd-c067-4fa0-8631-3126d5956586" providerId="ADAL" clId="{BC30C651-DBBB-4B5A-85A4-9BC4A165A2FC}" dt="2023-07-03T09:40:59.411" v="1434" actId="478"/>
          <ac:spMkLst>
            <pc:docMk/>
            <pc:sldMk cId="1652552365" sldId="1448943068"/>
            <ac:spMk id="6" creationId="{C10CB3FF-0F13-FE41-37AD-9CBFD195D813}"/>
          </ac:spMkLst>
        </pc:spChg>
        <pc:spChg chg="add del mod">
          <ac:chgData name="Louise Werner Gielsager" userId="259879cd-c067-4fa0-8631-3126d5956586" providerId="ADAL" clId="{BC30C651-DBBB-4B5A-85A4-9BC4A165A2FC}" dt="2023-07-03T09:36:27.153" v="1307" actId="478"/>
          <ac:spMkLst>
            <pc:docMk/>
            <pc:sldMk cId="1652552365" sldId="1448943068"/>
            <ac:spMk id="7" creationId="{2E10BDFB-4C0A-6C95-EBE5-73635ADAE69C}"/>
          </ac:spMkLst>
        </pc:spChg>
        <pc:spChg chg="mod">
          <ac:chgData name="Louise Werner Gielsager" userId="259879cd-c067-4fa0-8631-3126d5956586" providerId="ADAL" clId="{BC30C651-DBBB-4B5A-85A4-9BC4A165A2FC}" dt="2023-07-03T09:43:04.172" v="1448" actId="164"/>
          <ac:spMkLst>
            <pc:docMk/>
            <pc:sldMk cId="1652552365" sldId="1448943068"/>
            <ac:spMk id="8" creationId="{29CDF2D5-01DD-4B38-8402-DF85750F350B}"/>
          </ac:spMkLst>
        </pc:spChg>
        <pc:spChg chg="mod">
          <ac:chgData name="Louise Werner Gielsager" userId="259879cd-c067-4fa0-8631-3126d5956586" providerId="ADAL" clId="{BC30C651-DBBB-4B5A-85A4-9BC4A165A2FC}" dt="2023-07-03T09:43:19.638" v="1450" actId="164"/>
          <ac:spMkLst>
            <pc:docMk/>
            <pc:sldMk cId="1652552365" sldId="1448943068"/>
            <ac:spMk id="11" creationId="{619B14D4-8CCD-4B2A-8D25-D9B4FF519BDE}"/>
          </ac:spMkLst>
        </pc:spChg>
        <pc:spChg chg="add mod ord">
          <ac:chgData name="Louise Werner Gielsager" userId="259879cd-c067-4fa0-8631-3126d5956586" providerId="ADAL" clId="{BC30C651-DBBB-4B5A-85A4-9BC4A165A2FC}" dt="2023-07-03T09:43:19.638" v="1450" actId="164"/>
          <ac:spMkLst>
            <pc:docMk/>
            <pc:sldMk cId="1652552365" sldId="1448943068"/>
            <ac:spMk id="12" creationId="{07EAE093-F457-CFD2-DFFE-A1E310C57635}"/>
          </ac:spMkLst>
        </pc:spChg>
        <pc:spChg chg="del">
          <ac:chgData name="Louise Werner Gielsager" userId="259879cd-c067-4fa0-8631-3126d5956586" providerId="ADAL" clId="{BC30C651-DBBB-4B5A-85A4-9BC4A165A2FC}" dt="2023-07-03T09:34:08.290" v="1267" actId="478"/>
          <ac:spMkLst>
            <pc:docMk/>
            <pc:sldMk cId="1652552365" sldId="1448943068"/>
            <ac:spMk id="13" creationId="{D2A36023-DD4A-4CDC-8E26-9224BAB04FCE}"/>
          </ac:spMkLst>
        </pc:spChg>
        <pc:spChg chg="add mod ord">
          <ac:chgData name="Louise Werner Gielsager" userId="259879cd-c067-4fa0-8631-3126d5956586" providerId="ADAL" clId="{BC30C651-DBBB-4B5A-85A4-9BC4A165A2FC}" dt="2023-07-03T09:43:04.172" v="1448" actId="164"/>
          <ac:spMkLst>
            <pc:docMk/>
            <pc:sldMk cId="1652552365" sldId="1448943068"/>
            <ac:spMk id="15" creationId="{C0A3B84C-E8DA-750E-77D9-9DB67C1A238C}"/>
          </ac:spMkLst>
        </pc:spChg>
        <pc:spChg chg="add mod">
          <ac:chgData name="Louise Werner Gielsager" userId="259879cd-c067-4fa0-8631-3126d5956586" providerId="ADAL" clId="{BC30C651-DBBB-4B5A-85A4-9BC4A165A2FC}" dt="2023-07-03T09:48:07.709" v="1595" actId="14100"/>
          <ac:spMkLst>
            <pc:docMk/>
            <pc:sldMk cId="1652552365" sldId="1448943068"/>
            <ac:spMk id="27" creationId="{03A8C3F9-3A87-B6DE-9B22-9B619E3481B7}"/>
          </ac:spMkLst>
        </pc:spChg>
        <pc:spChg chg="add del mod">
          <ac:chgData name="Louise Werner Gielsager" userId="259879cd-c067-4fa0-8631-3126d5956586" providerId="ADAL" clId="{BC30C651-DBBB-4B5A-85A4-9BC4A165A2FC}" dt="2023-07-03T09:42:03.506" v="1439" actId="478"/>
          <ac:spMkLst>
            <pc:docMk/>
            <pc:sldMk cId="1652552365" sldId="1448943068"/>
            <ac:spMk id="29" creationId="{1A1CC400-266B-A43B-9C56-DFC3D23F6690}"/>
          </ac:spMkLst>
        </pc:spChg>
        <pc:spChg chg="add del mod">
          <ac:chgData name="Louise Werner Gielsager" userId="259879cd-c067-4fa0-8631-3126d5956586" providerId="ADAL" clId="{BC30C651-DBBB-4B5A-85A4-9BC4A165A2FC}" dt="2023-07-03T09:45:23.643" v="1463"/>
          <ac:spMkLst>
            <pc:docMk/>
            <pc:sldMk cId="1652552365" sldId="1448943068"/>
            <ac:spMk id="34" creationId="{BCEC0B51-8555-86B0-1FDD-221860E61F07}"/>
          </ac:spMkLst>
        </pc:spChg>
        <pc:spChg chg="add del mod">
          <ac:chgData name="Louise Werner Gielsager" userId="259879cd-c067-4fa0-8631-3126d5956586" providerId="ADAL" clId="{BC30C651-DBBB-4B5A-85A4-9BC4A165A2FC}" dt="2023-07-03T09:45:23.643" v="1461" actId="478"/>
          <ac:spMkLst>
            <pc:docMk/>
            <pc:sldMk cId="1652552365" sldId="1448943068"/>
            <ac:spMk id="35" creationId="{5D3FEAF7-E494-BCC1-59A6-A9C7C4E8A620}"/>
          </ac:spMkLst>
        </pc:spChg>
        <pc:spChg chg="add mod">
          <ac:chgData name="Louise Werner Gielsager" userId="259879cd-c067-4fa0-8631-3126d5956586" providerId="ADAL" clId="{BC30C651-DBBB-4B5A-85A4-9BC4A165A2FC}" dt="2023-07-03T09:48:21.520" v="1597" actId="12"/>
          <ac:spMkLst>
            <pc:docMk/>
            <pc:sldMk cId="1652552365" sldId="1448943068"/>
            <ac:spMk id="37" creationId="{15149587-EA64-4903-2609-4F8E392137E2}"/>
          </ac:spMkLst>
        </pc:spChg>
        <pc:grpChg chg="del">
          <ac:chgData name="Louise Werner Gielsager" userId="259879cd-c067-4fa0-8631-3126d5956586" providerId="ADAL" clId="{BC30C651-DBBB-4B5A-85A4-9BC4A165A2FC}" dt="2023-07-03T09:34:13.394" v="1269" actId="478"/>
          <ac:grpSpMkLst>
            <pc:docMk/>
            <pc:sldMk cId="1652552365" sldId="1448943068"/>
            <ac:grpSpMk id="17" creationId="{B2AF3B8C-642D-45F7-B84C-1256E71ABD5B}"/>
          </ac:grpSpMkLst>
        </pc:grpChg>
        <pc:grpChg chg="del">
          <ac:chgData name="Louise Werner Gielsager" userId="259879cd-c067-4fa0-8631-3126d5956586" providerId="ADAL" clId="{BC30C651-DBBB-4B5A-85A4-9BC4A165A2FC}" dt="2023-07-03T09:34:15.745" v="1270" actId="478"/>
          <ac:grpSpMkLst>
            <pc:docMk/>
            <pc:sldMk cId="1652552365" sldId="1448943068"/>
            <ac:grpSpMk id="18" creationId="{4F4BDEA1-0334-4F18-B11B-50A01471F8F0}"/>
          </ac:grpSpMkLst>
        </pc:grpChg>
        <pc:grpChg chg="del">
          <ac:chgData name="Louise Werner Gielsager" userId="259879cd-c067-4fa0-8631-3126d5956586" providerId="ADAL" clId="{BC30C651-DBBB-4B5A-85A4-9BC4A165A2FC}" dt="2023-07-03T09:34:10.852" v="1268" actId="478"/>
          <ac:grpSpMkLst>
            <pc:docMk/>
            <pc:sldMk cId="1652552365" sldId="1448943068"/>
            <ac:grpSpMk id="21" creationId="{1C511D32-9C66-4D03-BDF4-EDB81C7A9D9B}"/>
          </ac:grpSpMkLst>
        </pc:grpChg>
        <pc:grpChg chg="del mod">
          <ac:chgData name="Louise Werner Gielsager" userId="259879cd-c067-4fa0-8631-3126d5956586" providerId="ADAL" clId="{BC30C651-DBBB-4B5A-85A4-9BC4A165A2FC}" dt="2023-07-03T09:34:18.764" v="1272" actId="478"/>
          <ac:grpSpMkLst>
            <pc:docMk/>
            <pc:sldMk cId="1652552365" sldId="1448943068"/>
            <ac:grpSpMk id="24" creationId="{19C7CFEA-268D-4502-952B-E7D446235357}"/>
          </ac:grpSpMkLst>
        </pc:grpChg>
        <pc:grpChg chg="add mod">
          <ac:chgData name="Louise Werner Gielsager" userId="259879cd-c067-4fa0-8631-3126d5956586" providerId="ADAL" clId="{BC30C651-DBBB-4B5A-85A4-9BC4A165A2FC}" dt="2023-07-03T09:44:50.118" v="1458" actId="1076"/>
          <ac:grpSpMkLst>
            <pc:docMk/>
            <pc:sldMk cId="1652552365" sldId="1448943068"/>
            <ac:grpSpMk id="30" creationId="{667F26D4-39C2-0A26-943A-52F476E26C69}"/>
          </ac:grpSpMkLst>
        </pc:grpChg>
        <pc:grpChg chg="add mod">
          <ac:chgData name="Louise Werner Gielsager" userId="259879cd-c067-4fa0-8631-3126d5956586" providerId="ADAL" clId="{BC30C651-DBBB-4B5A-85A4-9BC4A165A2FC}" dt="2023-07-03T09:44:42.735" v="1456" actId="1076"/>
          <ac:grpSpMkLst>
            <pc:docMk/>
            <pc:sldMk cId="1652552365" sldId="1448943068"/>
            <ac:grpSpMk id="31" creationId="{BCFD0C43-6DD3-CA91-ACF1-8154272E1CFA}"/>
          </ac:grpSpMkLst>
        </pc:grpChg>
        <pc:grpChg chg="add mod">
          <ac:chgData name="Louise Werner Gielsager" userId="259879cd-c067-4fa0-8631-3126d5956586" providerId="ADAL" clId="{BC30C651-DBBB-4B5A-85A4-9BC4A165A2FC}" dt="2023-07-03T09:44:45.775" v="1457" actId="1076"/>
          <ac:grpSpMkLst>
            <pc:docMk/>
            <pc:sldMk cId="1652552365" sldId="1448943068"/>
            <ac:grpSpMk id="32" creationId="{B500C2A9-61FB-F2A4-8181-AFDDB43039A7}"/>
          </ac:grpSpMkLst>
        </pc:grpChg>
        <pc:graphicFrameChg chg="add del modGraphic">
          <ac:chgData name="Louise Werner Gielsager" userId="259879cd-c067-4fa0-8631-3126d5956586" providerId="ADAL" clId="{BC30C651-DBBB-4B5A-85A4-9BC4A165A2FC}" dt="2023-07-03T09:44:33.711" v="1454" actId="478"/>
          <ac:graphicFrameMkLst>
            <pc:docMk/>
            <pc:sldMk cId="1652552365" sldId="1448943068"/>
            <ac:graphicFrameMk id="33" creationId="{857F0F06-5133-53C5-F4E7-9FE1901C8471}"/>
          </ac:graphicFrameMkLst>
        </pc:graphicFrameChg>
      </pc:sldChg>
      <pc:sldChg chg="addSp delSp modSp add mod">
        <pc:chgData name="Louise Werner Gielsager" userId="259879cd-c067-4fa0-8631-3126d5956586" providerId="ADAL" clId="{BC30C651-DBBB-4B5A-85A4-9BC4A165A2FC}" dt="2023-07-05T07:47:16.854" v="2779" actId="1076"/>
        <pc:sldMkLst>
          <pc:docMk/>
          <pc:sldMk cId="666731457" sldId="1448943069"/>
        </pc:sldMkLst>
        <pc:spChg chg="del">
          <ac:chgData name="Louise Werner Gielsager" userId="259879cd-c067-4fa0-8631-3126d5956586" providerId="ADAL" clId="{BC30C651-DBBB-4B5A-85A4-9BC4A165A2FC}" dt="2023-07-03T12:47:52.777" v="1855" actId="478"/>
          <ac:spMkLst>
            <pc:docMk/>
            <pc:sldMk cId="666731457" sldId="1448943069"/>
            <ac:spMk id="2" creationId="{00000000-0000-0000-0000-000000000000}"/>
          </ac:spMkLst>
        </pc:spChg>
        <pc:spChg chg="add del mod">
          <ac:chgData name="Louise Werner Gielsager" userId="259879cd-c067-4fa0-8631-3126d5956586" providerId="ADAL" clId="{BC30C651-DBBB-4B5A-85A4-9BC4A165A2FC}" dt="2023-07-05T07:18:51.495" v="2603"/>
          <ac:spMkLst>
            <pc:docMk/>
            <pc:sldMk cId="666731457" sldId="1448943069"/>
            <ac:spMk id="2" creationId="{CAA6D336-AA2F-3E13-437A-63CF728D2854}"/>
          </ac:spMkLst>
        </pc:spChg>
        <pc:spChg chg="del">
          <ac:chgData name="Louise Werner Gielsager" userId="259879cd-c067-4fa0-8631-3126d5956586" providerId="ADAL" clId="{BC30C651-DBBB-4B5A-85A4-9BC4A165A2FC}" dt="2023-07-03T12:48:30.406" v="1864" actId="478"/>
          <ac:spMkLst>
            <pc:docMk/>
            <pc:sldMk cId="666731457" sldId="1448943069"/>
            <ac:spMk id="3" creationId="{82951BBF-EA98-4F7C-A51A-DAA6A8514EEE}"/>
          </ac:spMkLst>
        </pc:spChg>
        <pc:spChg chg="add del mod">
          <ac:chgData name="Louise Werner Gielsager" userId="259879cd-c067-4fa0-8631-3126d5956586" providerId="ADAL" clId="{BC30C651-DBBB-4B5A-85A4-9BC4A165A2FC}" dt="2023-07-05T07:18:51.495" v="2603"/>
          <ac:spMkLst>
            <pc:docMk/>
            <pc:sldMk cId="666731457" sldId="1448943069"/>
            <ac:spMk id="3" creationId="{E005FDCA-0624-59B7-7484-C8A6BBD65FEC}"/>
          </ac:spMkLst>
        </pc:spChg>
        <pc:spChg chg="del mod">
          <ac:chgData name="Louise Werner Gielsager" userId="259879cd-c067-4fa0-8631-3126d5956586" providerId="ADAL" clId="{BC30C651-DBBB-4B5A-85A4-9BC4A165A2FC}" dt="2023-07-03T13:21:21.736" v="2147" actId="478"/>
          <ac:spMkLst>
            <pc:docMk/>
            <pc:sldMk cId="666731457" sldId="1448943069"/>
            <ac:spMk id="4" creationId="{4DBE22EC-73F3-4E51-B839-B62F5786D599}"/>
          </ac:spMkLst>
        </pc:spChg>
        <pc:spChg chg="mod">
          <ac:chgData name="Louise Werner Gielsager" userId="259879cd-c067-4fa0-8631-3126d5956586" providerId="ADAL" clId="{BC30C651-DBBB-4B5A-85A4-9BC4A165A2FC}" dt="2023-07-03T13:32:32.144" v="2222" actId="164"/>
          <ac:spMkLst>
            <pc:docMk/>
            <pc:sldMk cId="666731457" sldId="1448943069"/>
            <ac:spMk id="5" creationId="{2BB253C5-558E-495E-A121-D02BA71C63D8}"/>
          </ac:spMkLst>
        </pc:spChg>
        <pc:spChg chg="add del mod">
          <ac:chgData name="Louise Werner Gielsager" userId="259879cd-c067-4fa0-8631-3126d5956586" providerId="ADAL" clId="{BC30C651-DBBB-4B5A-85A4-9BC4A165A2FC}" dt="2023-07-03T12:47:55.235" v="1856" actId="478"/>
          <ac:spMkLst>
            <pc:docMk/>
            <pc:sldMk cId="666731457" sldId="1448943069"/>
            <ac:spMk id="7" creationId="{8EDE0702-7F8C-EAD3-F7E4-B9E40AF2F332}"/>
          </ac:spMkLst>
        </pc:spChg>
        <pc:spChg chg="mod">
          <ac:chgData name="Louise Werner Gielsager" userId="259879cd-c067-4fa0-8631-3126d5956586" providerId="ADAL" clId="{BC30C651-DBBB-4B5A-85A4-9BC4A165A2FC}" dt="2023-07-03T13:32:32.144" v="2222" actId="164"/>
          <ac:spMkLst>
            <pc:docMk/>
            <pc:sldMk cId="666731457" sldId="1448943069"/>
            <ac:spMk id="8" creationId="{29CDF2D5-01DD-4B38-8402-DF85750F350B}"/>
          </ac:spMkLst>
        </pc:spChg>
        <pc:spChg chg="mod topLvl">
          <ac:chgData name="Louise Werner Gielsager" userId="259879cd-c067-4fa0-8631-3126d5956586" providerId="ADAL" clId="{BC30C651-DBBB-4B5A-85A4-9BC4A165A2FC}" dt="2023-07-05T07:18:43.843" v="2601" actId="1076"/>
          <ac:spMkLst>
            <pc:docMk/>
            <pc:sldMk cId="666731457" sldId="1448943069"/>
            <ac:spMk id="11" creationId="{619B14D4-8CCD-4B2A-8D25-D9B4FF519BDE}"/>
          </ac:spMkLst>
        </pc:spChg>
        <pc:spChg chg="add mod">
          <ac:chgData name="Louise Werner Gielsager" userId="259879cd-c067-4fa0-8631-3126d5956586" providerId="ADAL" clId="{BC30C651-DBBB-4B5A-85A4-9BC4A165A2FC}" dt="2023-07-05T07:21:55.833" v="2660" actId="20578"/>
          <ac:spMkLst>
            <pc:docMk/>
            <pc:sldMk cId="666731457" sldId="1448943069"/>
            <ac:spMk id="12" creationId="{F57E8DAD-CD1C-E4A1-462B-756993263AD9}"/>
          </ac:spMkLst>
        </pc:spChg>
        <pc:spChg chg="mod topLvl">
          <ac:chgData name="Louise Werner Gielsager" userId="259879cd-c067-4fa0-8631-3126d5956586" providerId="ADAL" clId="{BC30C651-DBBB-4B5A-85A4-9BC4A165A2FC}" dt="2023-07-05T07:18:43.843" v="2601" actId="1076"/>
          <ac:spMkLst>
            <pc:docMk/>
            <pc:sldMk cId="666731457" sldId="1448943069"/>
            <ac:spMk id="13" creationId="{D2A36023-DD4A-4CDC-8E26-9224BAB04FCE}"/>
          </ac:spMkLst>
        </pc:spChg>
        <pc:spChg chg="del">
          <ac:chgData name="Louise Werner Gielsager" userId="259879cd-c067-4fa0-8631-3126d5956586" providerId="ADAL" clId="{BC30C651-DBBB-4B5A-85A4-9BC4A165A2FC}" dt="2023-07-03T12:48:03.523" v="1858" actId="478"/>
          <ac:spMkLst>
            <pc:docMk/>
            <pc:sldMk cId="666731457" sldId="1448943069"/>
            <ac:spMk id="14" creationId="{E5FF216B-2FEB-4B53-A8DC-2F30DA849D3A}"/>
          </ac:spMkLst>
        </pc:spChg>
        <pc:spChg chg="add mod">
          <ac:chgData name="Louise Werner Gielsager" userId="259879cd-c067-4fa0-8631-3126d5956586" providerId="ADAL" clId="{BC30C651-DBBB-4B5A-85A4-9BC4A165A2FC}" dt="2023-07-05T07:46:19.032" v="2772" actId="20577"/>
          <ac:spMkLst>
            <pc:docMk/>
            <pc:sldMk cId="666731457" sldId="1448943069"/>
            <ac:spMk id="32" creationId="{97DBA685-4264-C87F-C738-A459A50DC431}"/>
          </ac:spMkLst>
        </pc:spChg>
        <pc:spChg chg="add mod">
          <ac:chgData name="Louise Werner Gielsager" userId="259879cd-c067-4fa0-8631-3126d5956586" providerId="ADAL" clId="{BC30C651-DBBB-4B5A-85A4-9BC4A165A2FC}" dt="2023-07-05T07:46:34.411" v="2773" actId="1076"/>
          <ac:spMkLst>
            <pc:docMk/>
            <pc:sldMk cId="666731457" sldId="1448943069"/>
            <ac:spMk id="37" creationId="{2A411C0E-7B31-CEEE-8C44-E72AF223F1B8}"/>
          </ac:spMkLst>
        </pc:spChg>
        <pc:spChg chg="add del">
          <ac:chgData name="Louise Werner Gielsager" userId="259879cd-c067-4fa0-8631-3126d5956586" providerId="ADAL" clId="{BC30C651-DBBB-4B5A-85A4-9BC4A165A2FC}" dt="2023-07-03T13:17:14.970" v="2033" actId="478"/>
          <ac:spMkLst>
            <pc:docMk/>
            <pc:sldMk cId="666731457" sldId="1448943069"/>
            <ac:spMk id="39" creationId="{1FE106E1-9C14-D595-B36A-DC4A2AE22815}"/>
          </ac:spMkLst>
        </pc:spChg>
        <pc:spChg chg="add del mod">
          <ac:chgData name="Louise Werner Gielsager" userId="259879cd-c067-4fa0-8631-3126d5956586" providerId="ADAL" clId="{BC30C651-DBBB-4B5A-85A4-9BC4A165A2FC}" dt="2023-07-03T13:17:09.922" v="2030" actId="478"/>
          <ac:spMkLst>
            <pc:docMk/>
            <pc:sldMk cId="666731457" sldId="1448943069"/>
            <ac:spMk id="41" creationId="{51517079-42FF-8DFD-428C-CB2E89235C65}"/>
          </ac:spMkLst>
        </pc:spChg>
        <pc:spChg chg="add del mod">
          <ac:chgData name="Louise Werner Gielsager" userId="259879cd-c067-4fa0-8631-3126d5956586" providerId="ADAL" clId="{BC30C651-DBBB-4B5A-85A4-9BC4A165A2FC}" dt="2023-07-03T13:17:09.922" v="2032"/>
          <ac:spMkLst>
            <pc:docMk/>
            <pc:sldMk cId="666731457" sldId="1448943069"/>
            <ac:spMk id="42" creationId="{FA4423BF-C489-3317-1D41-28138C5CF520}"/>
          </ac:spMkLst>
        </pc:spChg>
        <pc:spChg chg="add mod">
          <ac:chgData name="Louise Werner Gielsager" userId="259879cd-c067-4fa0-8631-3126d5956586" providerId="ADAL" clId="{BC30C651-DBBB-4B5A-85A4-9BC4A165A2FC}" dt="2023-07-05T07:46:40.975" v="2774" actId="1076"/>
          <ac:spMkLst>
            <pc:docMk/>
            <pc:sldMk cId="666731457" sldId="1448943069"/>
            <ac:spMk id="43" creationId="{C9E08710-98C5-5AB5-85AA-3E17621A7522}"/>
          </ac:spMkLst>
        </pc:spChg>
        <pc:spChg chg="add mod">
          <ac:chgData name="Louise Werner Gielsager" userId="259879cd-c067-4fa0-8631-3126d5956586" providerId="ADAL" clId="{BC30C651-DBBB-4B5A-85A4-9BC4A165A2FC}" dt="2023-07-03T13:32:37.826" v="2224" actId="1076"/>
          <ac:spMkLst>
            <pc:docMk/>
            <pc:sldMk cId="666731457" sldId="1448943069"/>
            <ac:spMk id="45" creationId="{DC48E140-DFE1-50AF-BB64-1C1D6602C463}"/>
          </ac:spMkLst>
        </pc:spChg>
        <pc:grpChg chg="add del mod">
          <ac:chgData name="Louise Werner Gielsager" userId="259879cd-c067-4fa0-8631-3126d5956586" providerId="ADAL" clId="{BC30C651-DBBB-4B5A-85A4-9BC4A165A2FC}" dt="2023-07-05T07:18:51.495" v="2603"/>
          <ac:grpSpMkLst>
            <pc:docMk/>
            <pc:sldMk cId="666731457" sldId="1448943069"/>
            <ac:grpSpMk id="4" creationId="{28B699D7-3EBC-B6B7-C4A0-8391C5AC53F5}"/>
          </ac:grpSpMkLst>
        </pc:grpChg>
        <pc:grpChg chg="add del mod">
          <ac:chgData name="Louise Werner Gielsager" userId="259879cd-c067-4fa0-8631-3126d5956586" providerId="ADAL" clId="{BC30C651-DBBB-4B5A-85A4-9BC4A165A2FC}" dt="2023-07-05T07:18:51.495" v="2603"/>
          <ac:grpSpMkLst>
            <pc:docMk/>
            <pc:sldMk cId="666731457" sldId="1448943069"/>
            <ac:grpSpMk id="14" creationId="{BE2B7637-F7A4-9951-37CB-77A54EA77F71}"/>
          </ac:grpSpMkLst>
        </pc:grpChg>
        <pc:grpChg chg="add mod">
          <ac:chgData name="Louise Werner Gielsager" userId="259879cd-c067-4fa0-8631-3126d5956586" providerId="ADAL" clId="{BC30C651-DBBB-4B5A-85A4-9BC4A165A2FC}" dt="2023-07-05T07:21:55.833" v="2660" actId="20578"/>
          <ac:grpSpMkLst>
            <pc:docMk/>
            <pc:sldMk cId="666731457" sldId="1448943069"/>
            <ac:grpSpMk id="15" creationId="{2D313A4A-9241-3A0E-E2BB-5C699F7F6241}"/>
          </ac:grpSpMkLst>
        </pc:grpChg>
        <pc:grpChg chg="mod">
          <ac:chgData name="Louise Werner Gielsager" userId="259879cd-c067-4fa0-8631-3126d5956586" providerId="ADAL" clId="{BC30C651-DBBB-4B5A-85A4-9BC4A165A2FC}" dt="2023-07-03T13:32:32.144" v="2222" actId="164"/>
          <ac:grpSpMkLst>
            <pc:docMk/>
            <pc:sldMk cId="666731457" sldId="1448943069"/>
            <ac:grpSpMk id="17" creationId="{B2AF3B8C-642D-45F7-B84C-1256E71ABD5B}"/>
          </ac:grpSpMkLst>
        </pc:grpChg>
        <pc:grpChg chg="mod topLvl">
          <ac:chgData name="Louise Werner Gielsager" userId="259879cd-c067-4fa0-8631-3126d5956586" providerId="ADAL" clId="{BC30C651-DBBB-4B5A-85A4-9BC4A165A2FC}" dt="2023-07-05T07:18:43.843" v="2601" actId="1076"/>
          <ac:grpSpMkLst>
            <pc:docMk/>
            <pc:sldMk cId="666731457" sldId="1448943069"/>
            <ac:grpSpMk id="18" creationId="{4F4BDEA1-0334-4F18-B11B-50A01471F8F0}"/>
          </ac:grpSpMkLst>
        </pc:grpChg>
        <pc:grpChg chg="mod">
          <ac:chgData name="Louise Werner Gielsager" userId="259879cd-c067-4fa0-8631-3126d5956586" providerId="ADAL" clId="{BC30C651-DBBB-4B5A-85A4-9BC4A165A2FC}" dt="2023-07-03T13:32:32.144" v="2222" actId="164"/>
          <ac:grpSpMkLst>
            <pc:docMk/>
            <pc:sldMk cId="666731457" sldId="1448943069"/>
            <ac:grpSpMk id="21" creationId="{1C511D32-9C66-4D03-BDF4-EDB81C7A9D9B}"/>
          </ac:grpSpMkLst>
        </pc:grpChg>
        <pc:grpChg chg="mod topLvl">
          <ac:chgData name="Louise Werner Gielsager" userId="259879cd-c067-4fa0-8631-3126d5956586" providerId="ADAL" clId="{BC30C651-DBBB-4B5A-85A4-9BC4A165A2FC}" dt="2023-07-05T07:18:56.068" v="2604" actId="1076"/>
          <ac:grpSpMkLst>
            <pc:docMk/>
            <pc:sldMk cId="666731457" sldId="1448943069"/>
            <ac:grpSpMk id="24" creationId="{19C7CFEA-268D-4502-952B-E7D446235357}"/>
          </ac:grpSpMkLst>
        </pc:grpChg>
        <pc:grpChg chg="add mod">
          <ac:chgData name="Louise Werner Gielsager" userId="259879cd-c067-4fa0-8631-3126d5956586" providerId="ADAL" clId="{BC30C651-DBBB-4B5A-85A4-9BC4A165A2FC}" dt="2023-07-05T07:21:55.833" v="2660" actId="20578"/>
          <ac:grpSpMkLst>
            <pc:docMk/>
            <pc:sldMk cId="666731457" sldId="1448943069"/>
            <ac:grpSpMk id="29" creationId="{CC22E0E8-A676-3F5F-F76B-2EDC6EF51D74}"/>
          </ac:grpSpMkLst>
        </pc:grpChg>
        <pc:grpChg chg="add mod">
          <ac:chgData name="Louise Werner Gielsager" userId="259879cd-c067-4fa0-8631-3126d5956586" providerId="ADAL" clId="{BC30C651-DBBB-4B5A-85A4-9BC4A165A2FC}" dt="2023-07-05T07:47:11.039" v="2778" actId="164"/>
          <ac:grpSpMkLst>
            <pc:docMk/>
            <pc:sldMk cId="666731457" sldId="1448943069"/>
            <ac:grpSpMk id="36" creationId="{C70021E9-A99B-BFC4-2152-2261F36914B3}"/>
          </ac:grpSpMkLst>
        </pc:grpChg>
        <pc:grpChg chg="add mod">
          <ac:chgData name="Louise Werner Gielsager" userId="259879cd-c067-4fa0-8631-3126d5956586" providerId="ADAL" clId="{BC30C651-DBBB-4B5A-85A4-9BC4A165A2FC}" dt="2023-07-05T07:47:11.039" v="2778" actId="164"/>
          <ac:grpSpMkLst>
            <pc:docMk/>
            <pc:sldMk cId="666731457" sldId="1448943069"/>
            <ac:grpSpMk id="40" creationId="{5E750EE7-3DE5-3481-663F-9F4B92AE4A48}"/>
          </ac:grpSpMkLst>
        </pc:grpChg>
        <pc:grpChg chg="add mod">
          <ac:chgData name="Louise Werner Gielsager" userId="259879cd-c067-4fa0-8631-3126d5956586" providerId="ADAL" clId="{BC30C651-DBBB-4B5A-85A4-9BC4A165A2FC}" dt="2023-07-05T07:47:11.039" v="2778" actId="164"/>
          <ac:grpSpMkLst>
            <pc:docMk/>
            <pc:sldMk cId="666731457" sldId="1448943069"/>
            <ac:grpSpMk id="44" creationId="{6F791FF7-96F3-42C9-EB12-5CD5D27BD085}"/>
          </ac:grpSpMkLst>
        </pc:grpChg>
        <pc:grpChg chg="add mod">
          <ac:chgData name="Louise Werner Gielsager" userId="259879cd-c067-4fa0-8631-3126d5956586" providerId="ADAL" clId="{BC30C651-DBBB-4B5A-85A4-9BC4A165A2FC}" dt="2023-07-05T07:17:56.251" v="2599" actId="1076"/>
          <ac:grpSpMkLst>
            <pc:docMk/>
            <pc:sldMk cId="666731457" sldId="1448943069"/>
            <ac:grpSpMk id="46" creationId="{9EB35036-ADFB-DC0E-FDE1-03ABA069A7C3}"/>
          </ac:grpSpMkLst>
        </pc:grpChg>
        <pc:grpChg chg="add del mod">
          <ac:chgData name="Louise Werner Gielsager" userId="259879cd-c067-4fa0-8631-3126d5956586" providerId="ADAL" clId="{BC30C651-DBBB-4B5A-85A4-9BC4A165A2FC}" dt="2023-07-05T07:18:40.692" v="2600" actId="165"/>
          <ac:grpSpMkLst>
            <pc:docMk/>
            <pc:sldMk cId="666731457" sldId="1448943069"/>
            <ac:grpSpMk id="47" creationId="{9EEC7732-F5C4-5CC6-9201-AB5323174C85}"/>
          </ac:grpSpMkLst>
        </pc:grpChg>
        <pc:grpChg chg="add mod">
          <ac:chgData name="Louise Werner Gielsager" userId="259879cd-c067-4fa0-8631-3126d5956586" providerId="ADAL" clId="{BC30C651-DBBB-4B5A-85A4-9BC4A165A2FC}" dt="2023-07-05T07:21:57.660" v="2661" actId="1076"/>
          <ac:grpSpMkLst>
            <pc:docMk/>
            <pc:sldMk cId="666731457" sldId="1448943069"/>
            <ac:grpSpMk id="48" creationId="{3F08889D-D9BC-75C2-6A8A-8AF91A4D6125}"/>
          </ac:grpSpMkLst>
        </pc:grpChg>
        <pc:grpChg chg="add mod">
          <ac:chgData name="Louise Werner Gielsager" userId="259879cd-c067-4fa0-8631-3126d5956586" providerId="ADAL" clId="{BC30C651-DBBB-4B5A-85A4-9BC4A165A2FC}" dt="2023-07-05T07:47:16.854" v="2779" actId="1076"/>
          <ac:grpSpMkLst>
            <pc:docMk/>
            <pc:sldMk cId="666731457" sldId="1448943069"/>
            <ac:grpSpMk id="49" creationId="{E493112B-85FB-67AC-7D39-225C5482853A}"/>
          </ac:grpSpMkLst>
        </pc:grpChg>
        <pc:picChg chg="mod">
          <ac:chgData name="Louise Werner Gielsager" userId="259879cd-c067-4fa0-8631-3126d5956586" providerId="ADAL" clId="{BC30C651-DBBB-4B5A-85A4-9BC4A165A2FC}" dt="2023-07-03T13:30:57.916" v="2197" actId="1076"/>
          <ac:picMkLst>
            <pc:docMk/>
            <pc:sldMk cId="666731457" sldId="1448943069"/>
            <ac:picMk id="10" creationId="{E4436A47-5B58-43B6-A9D3-DE144D394DC4}"/>
          </ac:picMkLst>
        </pc:picChg>
        <pc:cxnChg chg="mod">
          <ac:chgData name="Louise Werner Gielsager" userId="259879cd-c067-4fa0-8631-3126d5956586" providerId="ADAL" clId="{BC30C651-DBBB-4B5A-85A4-9BC4A165A2FC}" dt="2023-07-05T07:18:48.675" v="2602"/>
          <ac:cxnSpMkLst>
            <pc:docMk/>
            <pc:sldMk cId="666731457" sldId="1448943069"/>
            <ac:cxnSpMk id="6" creationId="{E32A5C79-34A4-9F08-C64A-9D5F402D42DE}"/>
          </ac:cxnSpMkLst>
        </pc:cxnChg>
        <pc:cxnChg chg="mod">
          <ac:chgData name="Louise Werner Gielsager" userId="259879cd-c067-4fa0-8631-3126d5956586" providerId="ADAL" clId="{BC30C651-DBBB-4B5A-85A4-9BC4A165A2FC}" dt="2023-07-05T07:18:48.675" v="2602"/>
          <ac:cxnSpMkLst>
            <pc:docMk/>
            <pc:sldMk cId="666731457" sldId="1448943069"/>
            <ac:cxnSpMk id="7" creationId="{06A042EF-AEA4-604F-D830-27C9AAFF6902}"/>
          </ac:cxnSpMkLst>
        </pc:cxnChg>
        <pc:cxnChg chg="mod">
          <ac:chgData name="Louise Werner Gielsager" userId="259879cd-c067-4fa0-8631-3126d5956586" providerId="ADAL" clId="{BC30C651-DBBB-4B5A-85A4-9BC4A165A2FC}" dt="2023-07-05T07:18:40.692" v="2600" actId="165"/>
          <ac:cxnSpMkLst>
            <pc:docMk/>
            <pc:sldMk cId="666731457" sldId="1448943069"/>
            <ac:cxnSpMk id="19" creationId="{CE61EFCE-7FB2-46E4-83F3-C4D0B9B1F13A}"/>
          </ac:cxnSpMkLst>
        </pc:cxnChg>
        <pc:cxnChg chg="mod">
          <ac:chgData name="Louise Werner Gielsager" userId="259879cd-c067-4fa0-8631-3126d5956586" providerId="ADAL" clId="{BC30C651-DBBB-4B5A-85A4-9BC4A165A2FC}" dt="2023-07-05T07:18:40.692" v="2600" actId="165"/>
          <ac:cxnSpMkLst>
            <pc:docMk/>
            <pc:sldMk cId="666731457" sldId="1448943069"/>
            <ac:cxnSpMk id="20" creationId="{64D29A93-3EE7-472B-A6BF-92E701B7DA66}"/>
          </ac:cxnSpMkLst>
        </pc:cxnChg>
        <pc:cxnChg chg="mod">
          <ac:chgData name="Louise Werner Gielsager" userId="259879cd-c067-4fa0-8631-3126d5956586" providerId="ADAL" clId="{BC30C651-DBBB-4B5A-85A4-9BC4A165A2FC}" dt="2023-07-05T07:18:40.692" v="2600" actId="165"/>
          <ac:cxnSpMkLst>
            <pc:docMk/>
            <pc:sldMk cId="666731457" sldId="1448943069"/>
            <ac:cxnSpMk id="25" creationId="{4A72C064-701F-4574-9905-2A819492EA7A}"/>
          </ac:cxnSpMkLst>
        </pc:cxnChg>
        <pc:cxnChg chg="mod">
          <ac:chgData name="Louise Werner Gielsager" userId="259879cd-c067-4fa0-8631-3126d5956586" providerId="ADAL" clId="{BC30C651-DBBB-4B5A-85A4-9BC4A165A2FC}" dt="2023-07-05T07:18:40.692" v="2600" actId="165"/>
          <ac:cxnSpMkLst>
            <pc:docMk/>
            <pc:sldMk cId="666731457" sldId="1448943069"/>
            <ac:cxnSpMk id="26" creationId="{D5FE7537-7883-421E-86DA-1DF80F74D258}"/>
          </ac:cxnSpMkLst>
        </pc:cxnChg>
        <pc:cxnChg chg="mod">
          <ac:chgData name="Louise Werner Gielsager" userId="259879cd-c067-4fa0-8631-3126d5956586" providerId="ADAL" clId="{BC30C651-DBBB-4B5A-85A4-9BC4A165A2FC}" dt="2023-07-05T07:21:55.833" v="2660" actId="20578"/>
          <ac:cxnSpMkLst>
            <pc:docMk/>
            <pc:sldMk cId="666731457" sldId="1448943069"/>
            <ac:cxnSpMk id="27" creationId="{A5D7B4D7-0CE6-9C0A-583D-B2F9CF5162A5}"/>
          </ac:cxnSpMkLst>
        </pc:cxnChg>
        <pc:cxnChg chg="mod">
          <ac:chgData name="Louise Werner Gielsager" userId="259879cd-c067-4fa0-8631-3126d5956586" providerId="ADAL" clId="{BC30C651-DBBB-4B5A-85A4-9BC4A165A2FC}" dt="2023-07-05T07:21:55.833" v="2660" actId="20578"/>
          <ac:cxnSpMkLst>
            <pc:docMk/>
            <pc:sldMk cId="666731457" sldId="1448943069"/>
            <ac:cxnSpMk id="28" creationId="{52FADA50-0F11-2C5C-7650-1C3C8B010D7E}"/>
          </ac:cxnSpMkLst>
        </pc:cxnChg>
        <pc:cxnChg chg="mod">
          <ac:chgData name="Louise Werner Gielsager" userId="259879cd-c067-4fa0-8631-3126d5956586" providerId="ADAL" clId="{BC30C651-DBBB-4B5A-85A4-9BC4A165A2FC}" dt="2023-07-05T07:21:55.833" v="2660" actId="20578"/>
          <ac:cxnSpMkLst>
            <pc:docMk/>
            <pc:sldMk cId="666731457" sldId="1448943069"/>
            <ac:cxnSpMk id="30" creationId="{8822458B-CFEE-BC9B-857C-7E975EEA28C7}"/>
          </ac:cxnSpMkLst>
        </pc:cxnChg>
        <pc:cxnChg chg="mod">
          <ac:chgData name="Louise Werner Gielsager" userId="259879cd-c067-4fa0-8631-3126d5956586" providerId="ADAL" clId="{BC30C651-DBBB-4B5A-85A4-9BC4A165A2FC}" dt="2023-07-05T07:21:55.833" v="2660" actId="20578"/>
          <ac:cxnSpMkLst>
            <pc:docMk/>
            <pc:sldMk cId="666731457" sldId="1448943069"/>
            <ac:cxnSpMk id="31" creationId="{58EF9FE5-0508-096B-5A36-C9910442B3C5}"/>
          </ac:cxnSpMkLst>
        </pc:cxnChg>
        <pc:cxnChg chg="mod">
          <ac:chgData name="Louise Werner Gielsager" userId="259879cd-c067-4fa0-8631-3126d5956586" providerId="ADAL" clId="{BC30C651-DBBB-4B5A-85A4-9BC4A165A2FC}" dt="2023-07-05T07:18:48.675" v="2602"/>
          <ac:cxnSpMkLst>
            <pc:docMk/>
            <pc:sldMk cId="666731457" sldId="1448943069"/>
            <ac:cxnSpMk id="33" creationId="{56B1C387-32C7-6351-79D6-279E6F10C99A}"/>
          </ac:cxnSpMkLst>
        </pc:cxnChg>
        <pc:cxnChg chg="add mod">
          <ac:chgData name="Louise Werner Gielsager" userId="259879cd-c067-4fa0-8631-3126d5956586" providerId="ADAL" clId="{BC30C651-DBBB-4B5A-85A4-9BC4A165A2FC}" dt="2023-07-03T13:33:34.211" v="2230" actId="1076"/>
          <ac:cxnSpMkLst>
            <pc:docMk/>
            <pc:sldMk cId="666731457" sldId="1448943069"/>
            <ac:cxnSpMk id="34" creationId="{CCDC307D-3160-CA4C-56E4-BC9F8E5115FC}"/>
          </ac:cxnSpMkLst>
        </pc:cxnChg>
        <pc:cxnChg chg="mod">
          <ac:chgData name="Louise Werner Gielsager" userId="259879cd-c067-4fa0-8631-3126d5956586" providerId="ADAL" clId="{BC30C651-DBBB-4B5A-85A4-9BC4A165A2FC}" dt="2023-07-05T07:18:48.675" v="2602"/>
          <ac:cxnSpMkLst>
            <pc:docMk/>
            <pc:sldMk cId="666731457" sldId="1448943069"/>
            <ac:cxnSpMk id="35" creationId="{2BEE612B-DEFD-1E48-CC8D-42E641156583}"/>
          </ac:cxnSpMkLst>
        </pc:cxnChg>
        <pc:cxnChg chg="mod">
          <ac:chgData name="Louise Werner Gielsager" userId="259879cd-c067-4fa0-8631-3126d5956586" providerId="ADAL" clId="{BC30C651-DBBB-4B5A-85A4-9BC4A165A2FC}" dt="2023-07-05T07:18:58.860" v="2605"/>
          <ac:cxnSpMkLst>
            <pc:docMk/>
            <pc:sldMk cId="666731457" sldId="1448943069"/>
            <ac:cxnSpMk id="38" creationId="{0C51F401-1BE7-379A-5A6D-1025286A3D09}"/>
          </ac:cxnSpMkLst>
        </pc:cxnChg>
        <pc:cxnChg chg="mod">
          <ac:chgData name="Louise Werner Gielsager" userId="259879cd-c067-4fa0-8631-3126d5956586" providerId="ADAL" clId="{BC30C651-DBBB-4B5A-85A4-9BC4A165A2FC}" dt="2023-07-05T07:18:58.860" v="2605"/>
          <ac:cxnSpMkLst>
            <pc:docMk/>
            <pc:sldMk cId="666731457" sldId="1448943069"/>
            <ac:cxnSpMk id="39" creationId="{5DEB74C7-B186-85F0-2731-ABF75B124DCF}"/>
          </ac:cxnSpMkLst>
        </pc:cxnChg>
        <pc:cxnChg chg="mod">
          <ac:chgData name="Louise Werner Gielsager" userId="259879cd-c067-4fa0-8631-3126d5956586" providerId="ADAL" clId="{BC30C651-DBBB-4B5A-85A4-9BC4A165A2FC}" dt="2023-07-05T07:19:08.068" v="2607"/>
          <ac:cxnSpMkLst>
            <pc:docMk/>
            <pc:sldMk cId="666731457" sldId="1448943069"/>
            <ac:cxnSpMk id="41" creationId="{283F4D3F-EAED-7AB2-E0BB-63AC1BBEAA05}"/>
          </ac:cxnSpMkLst>
        </pc:cxnChg>
        <pc:cxnChg chg="mod">
          <ac:chgData name="Louise Werner Gielsager" userId="259879cd-c067-4fa0-8631-3126d5956586" providerId="ADAL" clId="{BC30C651-DBBB-4B5A-85A4-9BC4A165A2FC}" dt="2023-07-05T07:19:08.068" v="2607"/>
          <ac:cxnSpMkLst>
            <pc:docMk/>
            <pc:sldMk cId="666731457" sldId="1448943069"/>
            <ac:cxnSpMk id="42" creationId="{BA41745C-7131-1377-D3BC-28C6A0203B26}"/>
          </ac:cxnSpMkLst>
        </pc:cxnChg>
      </pc:sldChg>
    </pc:docChg>
  </pc:docChgLst>
  <pc:docChgLst>
    <pc:chgData name="Camilla Sørensen" userId="70291967-bb67-4f25-904f-a4f771326c7b" providerId="ADAL" clId="{ACF873EB-C10F-41A7-A3D1-5DEBD59F26C7}"/>
    <pc:docChg chg="custSel modSld">
      <pc:chgData name="Camilla Sørensen" userId="70291967-bb67-4f25-904f-a4f771326c7b" providerId="ADAL" clId="{ACF873EB-C10F-41A7-A3D1-5DEBD59F26C7}" dt="2024-02-02T11:49:27.944" v="0" actId="478"/>
      <pc:docMkLst>
        <pc:docMk/>
      </pc:docMkLst>
      <pc:sldChg chg="delSp mod">
        <pc:chgData name="Camilla Sørensen" userId="70291967-bb67-4f25-904f-a4f771326c7b" providerId="ADAL" clId="{ACF873EB-C10F-41A7-A3D1-5DEBD59F26C7}" dt="2024-02-02T11:49:27.944" v="0" actId="478"/>
        <pc:sldMkLst>
          <pc:docMk/>
          <pc:sldMk cId="0" sldId="257"/>
        </pc:sldMkLst>
        <pc:picChg chg="del">
          <ac:chgData name="Camilla Sørensen" userId="70291967-bb67-4f25-904f-a4f771326c7b" providerId="ADAL" clId="{ACF873EB-C10F-41A7-A3D1-5DEBD59F26C7}" dt="2024-02-02T11:49:27.944" v="0" actId="478"/>
          <ac:picMkLst>
            <pc:docMk/>
            <pc:sldMk cId="0" sldId="257"/>
            <ac:picMk id="2050" creationId="{00000000-0000-0000-0000-000000000000}"/>
          </ac:picMkLst>
        </pc:picChg>
      </pc:sldChg>
    </pc:docChg>
  </pc:docChgLst>
  <pc:docChgLst>
    <pc:chgData name="Louise Werner Gielsager" userId="259879cd-c067-4fa0-8631-3126d5956586" providerId="ADAL" clId="{74A60F5C-6922-4418-A600-D6E0A7DC0E25}"/>
    <pc:docChg chg="custSel addSld delSld modSld">
      <pc:chgData name="Louise Werner Gielsager" userId="259879cd-c067-4fa0-8631-3126d5956586" providerId="ADAL" clId="{74A60F5C-6922-4418-A600-D6E0A7DC0E25}" dt="2024-01-22T16:41:47.659" v="23" actId="47"/>
      <pc:docMkLst>
        <pc:docMk/>
      </pc:docMkLst>
      <pc:sldChg chg="delSp modSp add mod">
        <pc:chgData name="Louise Werner Gielsager" userId="259879cd-c067-4fa0-8631-3126d5956586" providerId="ADAL" clId="{74A60F5C-6922-4418-A600-D6E0A7DC0E25}" dt="2024-01-22T16:41:41.818" v="22" actId="1076"/>
        <pc:sldMkLst>
          <pc:docMk/>
          <pc:sldMk cId="2745999681" sldId="285"/>
        </pc:sldMkLst>
        <pc:spChg chg="mod">
          <ac:chgData name="Louise Werner Gielsager" userId="259879cd-c067-4fa0-8631-3126d5956586" providerId="ADAL" clId="{74A60F5C-6922-4418-A600-D6E0A7DC0E25}" dt="2024-01-22T16:41:35.451" v="21" actId="1076"/>
          <ac:spMkLst>
            <pc:docMk/>
            <pc:sldMk cId="2745999681" sldId="285"/>
            <ac:spMk id="5" creationId="{BFC455AC-0814-2816-C741-AF911DA56BA2}"/>
          </ac:spMkLst>
        </pc:spChg>
        <pc:spChg chg="mod">
          <ac:chgData name="Louise Werner Gielsager" userId="259879cd-c067-4fa0-8631-3126d5956586" providerId="ADAL" clId="{74A60F5C-6922-4418-A600-D6E0A7DC0E25}" dt="2024-01-22T16:41:23.310" v="20" actId="1076"/>
          <ac:spMkLst>
            <pc:docMk/>
            <pc:sldMk cId="2745999681" sldId="285"/>
            <ac:spMk id="13" creationId="{F4210BCD-FD67-4F1F-9D9B-58F598494405}"/>
          </ac:spMkLst>
        </pc:spChg>
        <pc:spChg chg="del mod">
          <ac:chgData name="Louise Werner Gielsager" userId="259879cd-c067-4fa0-8631-3126d5956586" providerId="ADAL" clId="{74A60F5C-6922-4418-A600-D6E0A7DC0E25}" dt="2024-01-22T16:40:09.515" v="12" actId="478"/>
          <ac:spMkLst>
            <pc:docMk/>
            <pc:sldMk cId="2745999681" sldId="285"/>
            <ac:spMk id="14" creationId="{B9D37100-5D17-41DD-8D62-702030E11FEC}"/>
          </ac:spMkLst>
        </pc:spChg>
        <pc:grpChg chg="mod">
          <ac:chgData name="Louise Werner Gielsager" userId="259879cd-c067-4fa0-8631-3126d5956586" providerId="ADAL" clId="{74A60F5C-6922-4418-A600-D6E0A7DC0E25}" dt="2024-01-22T16:41:18.464" v="19" actId="1076"/>
          <ac:grpSpMkLst>
            <pc:docMk/>
            <pc:sldMk cId="2745999681" sldId="285"/>
            <ac:grpSpMk id="10" creationId="{9603877C-F795-4B7E-BADE-779752D6B01E}"/>
          </ac:grpSpMkLst>
        </pc:grpChg>
        <pc:picChg chg="mod">
          <ac:chgData name="Louise Werner Gielsager" userId="259879cd-c067-4fa0-8631-3126d5956586" providerId="ADAL" clId="{74A60F5C-6922-4418-A600-D6E0A7DC0E25}" dt="2024-01-22T16:41:41.818" v="22" actId="1076"/>
          <ac:picMkLst>
            <pc:docMk/>
            <pc:sldMk cId="2745999681" sldId="285"/>
            <ac:picMk id="3" creationId="{21D8FAAD-2BF0-62D0-1653-DDC657350814}"/>
          </ac:picMkLst>
        </pc:picChg>
      </pc:sldChg>
      <pc:sldChg chg="del">
        <pc:chgData name="Louise Werner Gielsager" userId="259879cd-c067-4fa0-8631-3126d5956586" providerId="ADAL" clId="{74A60F5C-6922-4418-A600-D6E0A7DC0E25}" dt="2024-01-22T16:41:47.659" v="23" actId="47"/>
        <pc:sldMkLst>
          <pc:docMk/>
          <pc:sldMk cId="3839422681" sldId="1448943044"/>
        </pc:sldMkLst>
      </pc:sldChg>
      <pc:sldChg chg="del">
        <pc:chgData name="Louise Werner Gielsager" userId="259879cd-c067-4fa0-8631-3126d5956586" providerId="ADAL" clId="{74A60F5C-6922-4418-A600-D6E0A7DC0E25}" dt="2024-01-12T07:51:05.950" v="0" actId="2696"/>
        <pc:sldMkLst>
          <pc:docMk/>
          <pc:sldMk cId="4285796561" sldId="1448943066"/>
        </pc:sldMkLst>
      </pc:sldChg>
      <pc:sldChg chg="add del">
        <pc:chgData name="Louise Werner Gielsager" userId="259879cd-c067-4fa0-8631-3126d5956586" providerId="ADAL" clId="{74A60F5C-6922-4418-A600-D6E0A7DC0E25}" dt="2024-01-22T16:39:18.925" v="3" actId="47"/>
        <pc:sldMkLst>
          <pc:docMk/>
          <pc:sldMk cId="394293586" sldId="1448943070"/>
        </pc:sldMkLst>
      </pc:sldChg>
    </pc:docChg>
  </pc:docChgLst>
  <pc:docChgLst>
    <pc:chgData name="Camilla Sørensen" userId="S::ll37@kk.dk::70291967-bb67-4f25-904f-a4f771326c7b" providerId="AD" clId="Web-{89728B67-563E-2D88-D660-632A1C628A3F}"/>
    <pc:docChg chg="modSld">
      <pc:chgData name="Camilla Sørensen" userId="S::ll37@kk.dk::70291967-bb67-4f25-904f-a4f771326c7b" providerId="AD" clId="Web-{89728B67-563E-2D88-D660-632A1C628A3F}" dt="2024-02-02T11:48:53.471" v="37"/>
      <pc:docMkLst>
        <pc:docMk/>
      </pc:docMkLst>
      <pc:sldChg chg="delSp">
        <pc:chgData name="Camilla Sørensen" userId="S::ll37@kk.dk::70291967-bb67-4f25-904f-a4f771326c7b" providerId="AD" clId="Web-{89728B67-563E-2D88-D660-632A1C628A3F}" dt="2024-02-02T11:46:11.248" v="0"/>
        <pc:sldMkLst>
          <pc:docMk/>
          <pc:sldMk cId="0" sldId="259"/>
        </pc:sldMkLst>
        <pc:picChg chg="del">
          <ac:chgData name="Camilla Sørensen" userId="S::ll37@kk.dk::70291967-bb67-4f25-904f-a4f771326c7b" providerId="AD" clId="Web-{89728B67-563E-2D88-D660-632A1C628A3F}" dt="2024-02-02T11:46:11.248" v="0"/>
          <ac:picMkLst>
            <pc:docMk/>
            <pc:sldMk cId="0" sldId="259"/>
            <ac:picMk id="4" creationId="{00000000-0000-0000-0000-000000000000}"/>
          </ac:picMkLst>
        </pc:picChg>
      </pc:sldChg>
      <pc:sldChg chg="delSp">
        <pc:chgData name="Camilla Sørensen" userId="S::ll37@kk.dk::70291967-bb67-4f25-904f-a4f771326c7b" providerId="AD" clId="Web-{89728B67-563E-2D88-D660-632A1C628A3F}" dt="2024-02-02T11:46:43.562" v="7"/>
        <pc:sldMkLst>
          <pc:docMk/>
          <pc:sldMk cId="0" sldId="262"/>
        </pc:sldMkLst>
        <pc:picChg chg="del">
          <ac:chgData name="Camilla Sørensen" userId="S::ll37@kk.dk::70291967-bb67-4f25-904f-a4f771326c7b" providerId="AD" clId="Web-{89728B67-563E-2D88-D660-632A1C628A3F}" dt="2024-02-02T11:46:43.562" v="7"/>
          <ac:picMkLst>
            <pc:docMk/>
            <pc:sldMk cId="0" sldId="262"/>
            <ac:picMk id="7" creationId="{4FE0B549-559A-4E16-9E8A-A18BAFF18495}"/>
          </ac:picMkLst>
        </pc:picChg>
      </pc:sldChg>
      <pc:sldChg chg="delSp">
        <pc:chgData name="Camilla Sørensen" userId="S::ll37@kk.dk::70291967-bb67-4f25-904f-a4f771326c7b" providerId="AD" clId="Web-{89728B67-563E-2D88-D660-632A1C628A3F}" dt="2024-02-02T11:47:15.547" v="12"/>
        <pc:sldMkLst>
          <pc:docMk/>
          <pc:sldMk cId="0" sldId="263"/>
        </pc:sldMkLst>
        <pc:picChg chg="del">
          <ac:chgData name="Camilla Sørensen" userId="S::ll37@kk.dk::70291967-bb67-4f25-904f-a4f771326c7b" providerId="AD" clId="Web-{89728B67-563E-2D88-D660-632A1C628A3F}" dt="2024-02-02T11:47:15.547" v="12"/>
          <ac:picMkLst>
            <pc:docMk/>
            <pc:sldMk cId="0" sldId="263"/>
            <ac:picMk id="7" creationId="{93B7CBA1-1377-405C-A1DB-59D9C26F2B05}"/>
          </ac:picMkLst>
        </pc:picChg>
      </pc:sldChg>
      <pc:sldChg chg="delSp">
        <pc:chgData name="Camilla Sørensen" userId="S::ll37@kk.dk::70291967-bb67-4f25-904f-a4f771326c7b" providerId="AD" clId="Web-{89728B67-563E-2D88-D660-632A1C628A3F}" dt="2024-02-02T11:47:06.875" v="9"/>
        <pc:sldMkLst>
          <pc:docMk/>
          <pc:sldMk cId="0" sldId="266"/>
        </pc:sldMkLst>
        <pc:picChg chg="del">
          <ac:chgData name="Camilla Sørensen" userId="S::ll37@kk.dk::70291967-bb67-4f25-904f-a4f771326c7b" providerId="AD" clId="Web-{89728B67-563E-2D88-D660-632A1C628A3F}" dt="2024-02-02T11:47:06.875" v="9"/>
          <ac:picMkLst>
            <pc:docMk/>
            <pc:sldMk cId="0" sldId="266"/>
            <ac:picMk id="5" creationId="{CFF45D77-EDA4-4F0D-9B1D-A3FD978D34A1}"/>
          </ac:picMkLst>
        </pc:picChg>
      </pc:sldChg>
      <pc:sldChg chg="delSp">
        <pc:chgData name="Camilla Sørensen" userId="S::ll37@kk.dk::70291967-bb67-4f25-904f-a4f771326c7b" providerId="AD" clId="Web-{89728B67-563E-2D88-D660-632A1C628A3F}" dt="2024-02-02T11:47:32.844" v="13"/>
        <pc:sldMkLst>
          <pc:docMk/>
          <pc:sldMk cId="0" sldId="267"/>
        </pc:sldMkLst>
        <pc:picChg chg="del">
          <ac:chgData name="Camilla Sørensen" userId="S::ll37@kk.dk::70291967-bb67-4f25-904f-a4f771326c7b" providerId="AD" clId="Web-{89728B67-563E-2D88-D660-632A1C628A3F}" dt="2024-02-02T11:47:32.844" v="13"/>
          <ac:picMkLst>
            <pc:docMk/>
            <pc:sldMk cId="0" sldId="267"/>
            <ac:picMk id="6" creationId="{D43712F2-85E1-4572-8353-E96A71A36A57}"/>
          </ac:picMkLst>
        </pc:picChg>
      </pc:sldChg>
      <pc:sldChg chg="delSp">
        <pc:chgData name="Camilla Sørensen" userId="S::ll37@kk.dk::70291967-bb67-4f25-904f-a4f771326c7b" providerId="AD" clId="Web-{89728B67-563E-2D88-D660-632A1C628A3F}" dt="2024-02-02T11:47:35.532" v="14"/>
        <pc:sldMkLst>
          <pc:docMk/>
          <pc:sldMk cId="0" sldId="269"/>
        </pc:sldMkLst>
        <pc:picChg chg="del">
          <ac:chgData name="Camilla Sørensen" userId="S::ll37@kk.dk::70291967-bb67-4f25-904f-a4f771326c7b" providerId="AD" clId="Web-{89728B67-563E-2D88-D660-632A1C628A3F}" dt="2024-02-02T11:47:35.532" v="14"/>
          <ac:picMkLst>
            <pc:docMk/>
            <pc:sldMk cId="0" sldId="269"/>
            <ac:picMk id="8" creationId="{84E72BE9-3263-4827-8F21-715F0EB93A22}"/>
          </ac:picMkLst>
        </pc:picChg>
      </pc:sldChg>
      <pc:sldChg chg="delSp">
        <pc:chgData name="Camilla Sørensen" userId="S::ll37@kk.dk::70291967-bb67-4f25-904f-a4f771326c7b" providerId="AD" clId="Web-{89728B67-563E-2D88-D660-632A1C628A3F}" dt="2024-02-02T11:48:29.815" v="28"/>
        <pc:sldMkLst>
          <pc:docMk/>
          <pc:sldMk cId="0" sldId="270"/>
        </pc:sldMkLst>
        <pc:picChg chg="del">
          <ac:chgData name="Camilla Sørensen" userId="S::ll37@kk.dk::70291967-bb67-4f25-904f-a4f771326c7b" providerId="AD" clId="Web-{89728B67-563E-2D88-D660-632A1C628A3F}" dt="2024-02-02T11:48:29.815" v="28"/>
          <ac:picMkLst>
            <pc:docMk/>
            <pc:sldMk cId="0" sldId="270"/>
            <ac:picMk id="6" creationId="{BF8669E7-DD8C-47D8-8B09-A67A5E1618B5}"/>
          </ac:picMkLst>
        </pc:picChg>
      </pc:sldChg>
      <pc:sldChg chg="delSp">
        <pc:chgData name="Camilla Sørensen" userId="S::ll37@kk.dk::70291967-bb67-4f25-904f-a4f771326c7b" providerId="AD" clId="Web-{89728B67-563E-2D88-D660-632A1C628A3F}" dt="2024-02-02T11:47:38.266" v="15"/>
        <pc:sldMkLst>
          <pc:docMk/>
          <pc:sldMk cId="0" sldId="272"/>
        </pc:sldMkLst>
        <pc:picChg chg="del">
          <ac:chgData name="Camilla Sørensen" userId="S::ll37@kk.dk::70291967-bb67-4f25-904f-a4f771326c7b" providerId="AD" clId="Web-{89728B67-563E-2D88-D660-632A1C628A3F}" dt="2024-02-02T11:47:38.266" v="15"/>
          <ac:picMkLst>
            <pc:docMk/>
            <pc:sldMk cId="0" sldId="272"/>
            <ac:picMk id="8" creationId="{89F4E05C-A3DF-4F2D-B45E-387692DE289B}"/>
          </ac:picMkLst>
        </pc:picChg>
      </pc:sldChg>
      <pc:sldChg chg="delSp">
        <pc:chgData name="Camilla Sørensen" userId="S::ll37@kk.dk::70291967-bb67-4f25-904f-a4f771326c7b" providerId="AD" clId="Web-{89728B67-563E-2D88-D660-632A1C628A3F}" dt="2024-02-02T11:47:40.923" v="16"/>
        <pc:sldMkLst>
          <pc:docMk/>
          <pc:sldMk cId="0" sldId="273"/>
        </pc:sldMkLst>
        <pc:picChg chg="del">
          <ac:chgData name="Camilla Sørensen" userId="S::ll37@kk.dk::70291967-bb67-4f25-904f-a4f771326c7b" providerId="AD" clId="Web-{89728B67-563E-2D88-D660-632A1C628A3F}" dt="2024-02-02T11:47:40.923" v="16"/>
          <ac:picMkLst>
            <pc:docMk/>
            <pc:sldMk cId="0" sldId="273"/>
            <ac:picMk id="7" creationId="{8EF698FA-04C6-415D-8FAB-69B01706FC63}"/>
          </ac:picMkLst>
        </pc:picChg>
      </pc:sldChg>
      <pc:sldChg chg="delSp">
        <pc:chgData name="Camilla Sørensen" userId="S::ll37@kk.dk::70291967-bb67-4f25-904f-a4f771326c7b" providerId="AD" clId="Web-{89728B67-563E-2D88-D660-632A1C628A3F}" dt="2024-02-02T11:47:44.204" v="17"/>
        <pc:sldMkLst>
          <pc:docMk/>
          <pc:sldMk cId="0" sldId="278"/>
        </pc:sldMkLst>
        <pc:picChg chg="del">
          <ac:chgData name="Camilla Sørensen" userId="S::ll37@kk.dk::70291967-bb67-4f25-904f-a4f771326c7b" providerId="AD" clId="Web-{89728B67-563E-2D88-D660-632A1C628A3F}" dt="2024-02-02T11:47:44.204" v="17"/>
          <ac:picMkLst>
            <pc:docMk/>
            <pc:sldMk cId="0" sldId="278"/>
            <ac:picMk id="5" creationId="{52CC6D44-B9F5-47E3-81F6-C2E2F94C813B}"/>
          </ac:picMkLst>
        </pc:picChg>
      </pc:sldChg>
      <pc:sldChg chg="delSp">
        <pc:chgData name="Camilla Sørensen" userId="S::ll37@kk.dk::70291967-bb67-4f25-904f-a4f771326c7b" providerId="AD" clId="Web-{89728B67-563E-2D88-D660-632A1C628A3F}" dt="2024-02-02T11:47:48.313" v="19"/>
        <pc:sldMkLst>
          <pc:docMk/>
          <pc:sldMk cId="0" sldId="279"/>
        </pc:sldMkLst>
        <pc:picChg chg="del">
          <ac:chgData name="Camilla Sørensen" userId="S::ll37@kk.dk::70291967-bb67-4f25-904f-a4f771326c7b" providerId="AD" clId="Web-{89728B67-563E-2D88-D660-632A1C628A3F}" dt="2024-02-02T11:47:48.313" v="19"/>
          <ac:picMkLst>
            <pc:docMk/>
            <pc:sldMk cId="0" sldId="279"/>
            <ac:picMk id="7" creationId="{A08FDBA2-BD44-4A8D-B1F5-AA71FFE91F8F}"/>
          </ac:picMkLst>
        </pc:picChg>
      </pc:sldChg>
      <pc:sldChg chg="delSp">
        <pc:chgData name="Camilla Sørensen" userId="S::ll37@kk.dk::70291967-bb67-4f25-904f-a4f771326c7b" providerId="AD" clId="Web-{89728B67-563E-2D88-D660-632A1C628A3F}" dt="2024-02-02T11:48:25.939" v="27"/>
        <pc:sldMkLst>
          <pc:docMk/>
          <pc:sldMk cId="3929328543" sldId="281"/>
        </pc:sldMkLst>
        <pc:picChg chg="del">
          <ac:chgData name="Camilla Sørensen" userId="S::ll37@kk.dk::70291967-bb67-4f25-904f-a4f771326c7b" providerId="AD" clId="Web-{89728B67-563E-2D88-D660-632A1C628A3F}" dt="2024-02-02T11:48:25.939" v="27"/>
          <ac:picMkLst>
            <pc:docMk/>
            <pc:sldMk cId="3929328543" sldId="281"/>
            <ac:picMk id="5" creationId="{F949867B-FD03-41C5-B9E4-AE34D213DAA7}"/>
          </ac:picMkLst>
        </pc:picChg>
      </pc:sldChg>
      <pc:sldChg chg="delSp">
        <pc:chgData name="Camilla Sørensen" userId="S::ll37@kk.dk::70291967-bb67-4f25-904f-a4f771326c7b" providerId="AD" clId="Web-{89728B67-563E-2D88-D660-632A1C628A3F}" dt="2024-02-02T11:48:23.064" v="26"/>
        <pc:sldMkLst>
          <pc:docMk/>
          <pc:sldMk cId="0" sldId="282"/>
        </pc:sldMkLst>
        <pc:picChg chg="del">
          <ac:chgData name="Camilla Sørensen" userId="S::ll37@kk.dk::70291967-bb67-4f25-904f-a4f771326c7b" providerId="AD" clId="Web-{89728B67-563E-2D88-D660-632A1C628A3F}" dt="2024-02-02T11:48:23.064" v="26"/>
          <ac:picMkLst>
            <pc:docMk/>
            <pc:sldMk cId="0" sldId="282"/>
            <ac:picMk id="5" creationId="{055F9716-7821-426E-9DE0-729DAF13CE4F}"/>
          </ac:picMkLst>
        </pc:picChg>
      </pc:sldChg>
      <pc:sldChg chg="modSp">
        <pc:chgData name="Camilla Sørensen" userId="S::ll37@kk.dk::70291967-bb67-4f25-904f-a4f771326c7b" providerId="AD" clId="Web-{89728B67-563E-2D88-D660-632A1C628A3F}" dt="2024-02-02T11:47:00.296" v="8" actId="1076"/>
        <pc:sldMkLst>
          <pc:docMk/>
          <pc:sldMk cId="2745999681" sldId="285"/>
        </pc:sldMkLst>
        <pc:picChg chg="mod">
          <ac:chgData name="Camilla Sørensen" userId="S::ll37@kk.dk::70291967-bb67-4f25-904f-a4f771326c7b" providerId="AD" clId="Web-{89728B67-563E-2D88-D660-632A1C628A3F}" dt="2024-02-02T11:47:00.296" v="8" actId="1076"/>
          <ac:picMkLst>
            <pc:docMk/>
            <pc:sldMk cId="2745999681" sldId="285"/>
            <ac:picMk id="3" creationId="{21D8FAAD-2BF0-62D0-1653-DDC657350814}"/>
          </ac:picMkLst>
        </pc:picChg>
      </pc:sldChg>
      <pc:sldChg chg="delSp">
        <pc:chgData name="Camilla Sørensen" userId="S::ll37@kk.dk::70291967-bb67-4f25-904f-a4f771326c7b" providerId="AD" clId="Web-{89728B67-563E-2D88-D660-632A1C628A3F}" dt="2024-02-02T11:48:50.096" v="36"/>
        <pc:sldMkLst>
          <pc:docMk/>
          <pc:sldMk cId="0" sldId="307"/>
        </pc:sldMkLst>
        <pc:picChg chg="del">
          <ac:chgData name="Camilla Sørensen" userId="S::ll37@kk.dk::70291967-bb67-4f25-904f-a4f771326c7b" providerId="AD" clId="Web-{89728B67-563E-2D88-D660-632A1C628A3F}" dt="2024-02-02T11:48:50.096" v="36"/>
          <ac:picMkLst>
            <pc:docMk/>
            <pc:sldMk cId="0" sldId="307"/>
            <ac:picMk id="6" creationId="{D5632273-F63E-40A1-8282-EF81DAF2D743}"/>
          </ac:picMkLst>
        </pc:picChg>
      </pc:sldChg>
      <pc:sldChg chg="delSp">
        <pc:chgData name="Camilla Sørensen" userId="S::ll37@kk.dk::70291967-bb67-4f25-904f-a4f771326c7b" providerId="AD" clId="Web-{89728B67-563E-2D88-D660-632A1C628A3F}" dt="2024-02-02T11:48:53.471" v="37"/>
        <pc:sldMkLst>
          <pc:docMk/>
          <pc:sldMk cId="0" sldId="309"/>
        </pc:sldMkLst>
        <pc:picChg chg="del">
          <ac:chgData name="Camilla Sørensen" userId="S::ll37@kk.dk::70291967-bb67-4f25-904f-a4f771326c7b" providerId="AD" clId="Web-{89728B67-563E-2D88-D660-632A1C628A3F}" dt="2024-02-02T11:48:53.471" v="37"/>
          <ac:picMkLst>
            <pc:docMk/>
            <pc:sldMk cId="0" sldId="309"/>
            <ac:picMk id="5" creationId="{00000000-0000-0000-0000-000000000000}"/>
          </ac:picMkLst>
        </pc:picChg>
      </pc:sldChg>
      <pc:sldChg chg="delSp">
        <pc:chgData name="Camilla Sørensen" userId="S::ll37@kk.dk::70291967-bb67-4f25-904f-a4f771326c7b" providerId="AD" clId="Web-{89728B67-563E-2D88-D660-632A1C628A3F}" dt="2024-02-02T11:48:47.768" v="35"/>
        <pc:sldMkLst>
          <pc:docMk/>
          <pc:sldMk cId="1854746509" sldId="318"/>
        </pc:sldMkLst>
        <pc:picChg chg="del">
          <ac:chgData name="Camilla Sørensen" userId="S::ll37@kk.dk::70291967-bb67-4f25-904f-a4f771326c7b" providerId="AD" clId="Web-{89728B67-563E-2D88-D660-632A1C628A3F}" dt="2024-02-02T11:48:47.768" v="35"/>
          <ac:picMkLst>
            <pc:docMk/>
            <pc:sldMk cId="1854746509" sldId="318"/>
            <ac:picMk id="6" creationId="{F5DDE0F0-125F-4D99-B758-844361C7EA86}"/>
          </ac:picMkLst>
        </pc:picChg>
      </pc:sldChg>
      <pc:sldChg chg="delSp">
        <pc:chgData name="Camilla Sørensen" userId="S::ll37@kk.dk::70291967-bb67-4f25-904f-a4f771326c7b" providerId="AD" clId="Web-{89728B67-563E-2D88-D660-632A1C628A3F}" dt="2024-02-02T11:46:16.483" v="1"/>
        <pc:sldMkLst>
          <pc:docMk/>
          <pc:sldMk cId="1493890369" sldId="1448943017"/>
        </pc:sldMkLst>
        <pc:picChg chg="del">
          <ac:chgData name="Camilla Sørensen" userId="S::ll37@kk.dk::70291967-bb67-4f25-904f-a4f771326c7b" providerId="AD" clId="Web-{89728B67-563E-2D88-D660-632A1C628A3F}" dt="2024-02-02T11:46:16.483" v="1"/>
          <ac:picMkLst>
            <pc:docMk/>
            <pc:sldMk cId="1493890369" sldId="1448943017"/>
            <ac:picMk id="6" creationId="{384CA9FE-AD24-4FCD-94F4-D1009B59F7DB}"/>
          </ac:picMkLst>
        </pc:picChg>
      </pc:sldChg>
      <pc:sldChg chg="delSp">
        <pc:chgData name="Camilla Sørensen" userId="S::ll37@kk.dk::70291967-bb67-4f25-904f-a4f771326c7b" providerId="AD" clId="Web-{89728B67-563E-2D88-D660-632A1C628A3F}" dt="2024-02-02T11:47:09.703" v="10"/>
        <pc:sldMkLst>
          <pc:docMk/>
          <pc:sldMk cId="1847314485" sldId="1448943021"/>
        </pc:sldMkLst>
        <pc:picChg chg="del">
          <ac:chgData name="Camilla Sørensen" userId="S::ll37@kk.dk::70291967-bb67-4f25-904f-a4f771326c7b" providerId="AD" clId="Web-{89728B67-563E-2D88-D660-632A1C628A3F}" dt="2024-02-02T11:47:09.703" v="10"/>
          <ac:picMkLst>
            <pc:docMk/>
            <pc:sldMk cId="1847314485" sldId="1448943021"/>
            <ac:picMk id="6" creationId="{5B236655-CBC9-4FD2-999D-CD4035B3E1B6}"/>
          </ac:picMkLst>
        </pc:picChg>
      </pc:sldChg>
      <pc:sldChg chg="delSp">
        <pc:chgData name="Camilla Sørensen" userId="S::ll37@kk.dk::70291967-bb67-4f25-904f-a4f771326c7b" providerId="AD" clId="Web-{89728B67-563E-2D88-D660-632A1C628A3F}" dt="2024-02-02T11:47:12.922" v="11"/>
        <pc:sldMkLst>
          <pc:docMk/>
          <pc:sldMk cId="2661604742" sldId="1448943045"/>
        </pc:sldMkLst>
        <pc:picChg chg="del">
          <ac:chgData name="Camilla Sørensen" userId="S::ll37@kk.dk::70291967-bb67-4f25-904f-a4f771326c7b" providerId="AD" clId="Web-{89728B67-563E-2D88-D660-632A1C628A3F}" dt="2024-02-02T11:47:12.922" v="11"/>
          <ac:picMkLst>
            <pc:docMk/>
            <pc:sldMk cId="2661604742" sldId="1448943045"/>
            <ac:picMk id="6" creationId="{4ADE3C54-A57B-4CAF-B62A-56E6D82049FD}"/>
          </ac:picMkLst>
        </pc:picChg>
      </pc:sldChg>
      <pc:sldChg chg="delSp">
        <pc:chgData name="Camilla Sørensen" userId="S::ll37@kk.dk::70291967-bb67-4f25-904f-a4f771326c7b" providerId="AD" clId="Web-{89728B67-563E-2D88-D660-632A1C628A3F}" dt="2024-02-02T11:47:51.548" v="20"/>
        <pc:sldMkLst>
          <pc:docMk/>
          <pc:sldMk cId="3498989612" sldId="1448943046"/>
        </pc:sldMkLst>
        <pc:picChg chg="del">
          <ac:chgData name="Camilla Sørensen" userId="S::ll37@kk.dk::70291967-bb67-4f25-904f-a4f771326c7b" providerId="AD" clId="Web-{89728B67-563E-2D88-D660-632A1C628A3F}" dt="2024-02-02T11:47:51.548" v="20"/>
          <ac:picMkLst>
            <pc:docMk/>
            <pc:sldMk cId="3498989612" sldId="1448943046"/>
            <ac:picMk id="9" creationId="{12B87078-E144-4824-8DDD-41A68D4BF1AA}"/>
          </ac:picMkLst>
        </pc:picChg>
      </pc:sldChg>
      <pc:sldChg chg="delSp">
        <pc:chgData name="Camilla Sørensen" userId="S::ll37@kk.dk::70291967-bb67-4f25-904f-a4f771326c7b" providerId="AD" clId="Web-{89728B67-563E-2D88-D660-632A1C628A3F}" dt="2024-02-02T11:48:20.236" v="25"/>
        <pc:sldMkLst>
          <pc:docMk/>
          <pc:sldMk cId="1807439805" sldId="1448943048"/>
        </pc:sldMkLst>
        <pc:picChg chg="del">
          <ac:chgData name="Camilla Sørensen" userId="S::ll37@kk.dk::70291967-bb67-4f25-904f-a4f771326c7b" providerId="AD" clId="Web-{89728B67-563E-2D88-D660-632A1C628A3F}" dt="2024-02-02T11:48:20.236" v="25"/>
          <ac:picMkLst>
            <pc:docMk/>
            <pc:sldMk cId="1807439805" sldId="1448943048"/>
            <ac:picMk id="4" creationId="{3C254F5C-423D-4092-AE3A-85E54540CB1A}"/>
          </ac:picMkLst>
        </pc:picChg>
      </pc:sldChg>
      <pc:sldChg chg="delSp">
        <pc:chgData name="Camilla Sørensen" userId="S::ll37@kk.dk::70291967-bb67-4f25-904f-a4f771326c7b" providerId="AD" clId="Web-{89728B67-563E-2D88-D660-632A1C628A3F}" dt="2024-02-02T11:48:34.440" v="30"/>
        <pc:sldMkLst>
          <pc:docMk/>
          <pc:sldMk cId="3414891518" sldId="1448943049"/>
        </pc:sldMkLst>
        <pc:picChg chg="del">
          <ac:chgData name="Camilla Sørensen" userId="S::ll37@kk.dk::70291967-bb67-4f25-904f-a4f771326c7b" providerId="AD" clId="Web-{89728B67-563E-2D88-D660-632A1C628A3F}" dt="2024-02-02T11:48:34.440" v="30"/>
          <ac:picMkLst>
            <pc:docMk/>
            <pc:sldMk cId="3414891518" sldId="1448943049"/>
            <ac:picMk id="4" creationId="{3C254F5C-423D-4092-AE3A-85E54540CB1A}"/>
          </ac:picMkLst>
        </pc:picChg>
      </pc:sldChg>
      <pc:sldChg chg="delSp">
        <pc:chgData name="Camilla Sørensen" userId="S::ll37@kk.dk::70291967-bb67-4f25-904f-a4f771326c7b" providerId="AD" clId="Web-{89728B67-563E-2D88-D660-632A1C628A3F}" dt="2024-02-02T11:48:32.111" v="29"/>
        <pc:sldMkLst>
          <pc:docMk/>
          <pc:sldMk cId="618486588" sldId="1448943052"/>
        </pc:sldMkLst>
        <pc:picChg chg="del">
          <ac:chgData name="Camilla Sørensen" userId="S::ll37@kk.dk::70291967-bb67-4f25-904f-a4f771326c7b" providerId="AD" clId="Web-{89728B67-563E-2D88-D660-632A1C628A3F}" dt="2024-02-02T11:48:32.111" v="29"/>
          <ac:picMkLst>
            <pc:docMk/>
            <pc:sldMk cId="618486588" sldId="1448943052"/>
            <ac:picMk id="5" creationId="{930D2AD8-D4BB-40BB-B342-9FACFB05583B}"/>
          </ac:picMkLst>
        </pc:picChg>
      </pc:sldChg>
      <pc:sldChg chg="delSp">
        <pc:chgData name="Camilla Sørensen" userId="S::ll37@kk.dk::70291967-bb67-4f25-904f-a4f771326c7b" providerId="AD" clId="Web-{89728B67-563E-2D88-D660-632A1C628A3F}" dt="2024-02-02T11:48:36.705" v="31"/>
        <pc:sldMkLst>
          <pc:docMk/>
          <pc:sldMk cId="3336845846" sldId="1448943053"/>
        </pc:sldMkLst>
        <pc:picChg chg="del">
          <ac:chgData name="Camilla Sørensen" userId="S::ll37@kk.dk::70291967-bb67-4f25-904f-a4f771326c7b" providerId="AD" clId="Web-{89728B67-563E-2D88-D660-632A1C628A3F}" dt="2024-02-02T11:48:36.705" v="31"/>
          <ac:picMkLst>
            <pc:docMk/>
            <pc:sldMk cId="3336845846" sldId="1448943053"/>
            <ac:picMk id="6" creationId="{413B1326-4E72-4A43-963A-28C50831DD50}"/>
          </ac:picMkLst>
        </pc:picChg>
      </pc:sldChg>
      <pc:sldChg chg="delSp">
        <pc:chgData name="Camilla Sørensen" userId="S::ll37@kk.dk::70291967-bb67-4f25-904f-a4f771326c7b" providerId="AD" clId="Web-{89728B67-563E-2D88-D660-632A1C628A3F}" dt="2024-02-02T11:48:42.690" v="33"/>
        <pc:sldMkLst>
          <pc:docMk/>
          <pc:sldMk cId="3334285346" sldId="1448943054"/>
        </pc:sldMkLst>
        <pc:picChg chg="del">
          <ac:chgData name="Camilla Sørensen" userId="S::ll37@kk.dk::70291967-bb67-4f25-904f-a4f771326c7b" providerId="AD" clId="Web-{89728B67-563E-2D88-D660-632A1C628A3F}" dt="2024-02-02T11:48:42.690" v="33"/>
          <ac:picMkLst>
            <pc:docMk/>
            <pc:sldMk cId="3334285346" sldId="1448943054"/>
            <ac:picMk id="6" creationId="{03EA20DA-274A-48FE-8397-EA3C183991ED}"/>
          </ac:picMkLst>
        </pc:picChg>
      </pc:sldChg>
      <pc:sldChg chg="delSp">
        <pc:chgData name="Camilla Sørensen" userId="S::ll37@kk.dk::70291967-bb67-4f25-904f-a4f771326c7b" providerId="AD" clId="Web-{89728B67-563E-2D88-D660-632A1C628A3F}" dt="2024-02-02T11:48:39.877" v="32"/>
        <pc:sldMkLst>
          <pc:docMk/>
          <pc:sldMk cId="3885495563" sldId="1448943055"/>
        </pc:sldMkLst>
        <pc:picChg chg="del">
          <ac:chgData name="Camilla Sørensen" userId="S::ll37@kk.dk::70291967-bb67-4f25-904f-a4f771326c7b" providerId="AD" clId="Web-{89728B67-563E-2D88-D660-632A1C628A3F}" dt="2024-02-02T11:48:39.877" v="32"/>
          <ac:picMkLst>
            <pc:docMk/>
            <pc:sldMk cId="3885495563" sldId="1448943055"/>
            <ac:picMk id="7" creationId="{D1C4422D-E5DB-4E00-A190-753CB0780956}"/>
          </ac:picMkLst>
        </pc:picChg>
      </pc:sldChg>
      <pc:sldChg chg="delSp">
        <pc:chgData name="Camilla Sørensen" userId="S::ll37@kk.dk::70291967-bb67-4f25-904f-a4f771326c7b" providerId="AD" clId="Web-{89728B67-563E-2D88-D660-632A1C628A3F}" dt="2024-02-02T11:47:54.735" v="21"/>
        <pc:sldMkLst>
          <pc:docMk/>
          <pc:sldMk cId="1789677090" sldId="1448943059"/>
        </pc:sldMkLst>
        <pc:picChg chg="del">
          <ac:chgData name="Camilla Sørensen" userId="S::ll37@kk.dk::70291967-bb67-4f25-904f-a4f771326c7b" providerId="AD" clId="Web-{89728B67-563E-2D88-D660-632A1C628A3F}" dt="2024-02-02T11:47:54.735" v="21"/>
          <ac:picMkLst>
            <pc:docMk/>
            <pc:sldMk cId="1789677090" sldId="1448943059"/>
            <ac:picMk id="13" creationId="{CF06CE9B-EBC1-423B-833F-3BB628699BB5}"/>
          </ac:picMkLst>
        </pc:picChg>
      </pc:sldChg>
      <pc:sldChg chg="delSp">
        <pc:chgData name="Camilla Sørensen" userId="S::ll37@kk.dk::70291967-bb67-4f25-904f-a4f771326c7b" providerId="AD" clId="Web-{89728B67-563E-2D88-D660-632A1C628A3F}" dt="2024-02-02T11:48:45.377" v="34"/>
        <pc:sldMkLst>
          <pc:docMk/>
          <pc:sldMk cId="4192985239" sldId="1448943060"/>
        </pc:sldMkLst>
        <pc:picChg chg="del">
          <ac:chgData name="Camilla Sørensen" userId="S::ll37@kk.dk::70291967-bb67-4f25-904f-a4f771326c7b" providerId="AD" clId="Web-{89728B67-563E-2D88-D660-632A1C628A3F}" dt="2024-02-02T11:48:45.377" v="34"/>
          <ac:picMkLst>
            <pc:docMk/>
            <pc:sldMk cId="4192985239" sldId="1448943060"/>
            <ac:picMk id="7" creationId="{8A91F69A-B7D4-40B2-AAE3-D7E3550DC442}"/>
          </ac:picMkLst>
        </pc:picChg>
      </pc:sldChg>
      <pc:sldChg chg="delSp">
        <pc:chgData name="Camilla Sørensen" userId="S::ll37@kk.dk::70291967-bb67-4f25-904f-a4f771326c7b" providerId="AD" clId="Web-{89728B67-563E-2D88-D660-632A1C628A3F}" dt="2024-02-02T11:46:19.795" v="2"/>
        <pc:sldMkLst>
          <pc:docMk/>
          <pc:sldMk cId="2749135579" sldId="1448943061"/>
        </pc:sldMkLst>
        <pc:picChg chg="del">
          <ac:chgData name="Camilla Sørensen" userId="S::ll37@kk.dk::70291967-bb67-4f25-904f-a4f771326c7b" providerId="AD" clId="Web-{89728B67-563E-2D88-D660-632A1C628A3F}" dt="2024-02-02T11:46:19.795" v="2"/>
          <ac:picMkLst>
            <pc:docMk/>
            <pc:sldMk cId="2749135579" sldId="1448943061"/>
            <ac:picMk id="6" creationId="{384CA9FE-AD24-4FCD-94F4-D1009B59F7DB}"/>
          </ac:picMkLst>
        </pc:picChg>
      </pc:sldChg>
      <pc:sldChg chg="delSp">
        <pc:chgData name="Camilla Sørensen" userId="S::ll37@kk.dk::70291967-bb67-4f25-904f-a4f771326c7b" providerId="AD" clId="Web-{89728B67-563E-2D88-D660-632A1C628A3F}" dt="2024-02-02T11:46:24.092" v="3"/>
        <pc:sldMkLst>
          <pc:docMk/>
          <pc:sldMk cId="2146689242" sldId="1448943062"/>
        </pc:sldMkLst>
        <pc:picChg chg="del">
          <ac:chgData name="Camilla Sørensen" userId="S::ll37@kk.dk::70291967-bb67-4f25-904f-a4f771326c7b" providerId="AD" clId="Web-{89728B67-563E-2D88-D660-632A1C628A3F}" dt="2024-02-02T11:46:24.092" v="3"/>
          <ac:picMkLst>
            <pc:docMk/>
            <pc:sldMk cId="2146689242" sldId="1448943062"/>
            <ac:picMk id="4" creationId="{00000000-0000-0000-0000-000000000000}"/>
          </ac:picMkLst>
        </pc:picChg>
      </pc:sldChg>
      <pc:sldChg chg="delSp">
        <pc:chgData name="Camilla Sørensen" userId="S::ll37@kk.dk::70291967-bb67-4f25-904f-a4f771326c7b" providerId="AD" clId="Web-{89728B67-563E-2D88-D660-632A1C628A3F}" dt="2024-02-02T11:46:30.077" v="4"/>
        <pc:sldMkLst>
          <pc:docMk/>
          <pc:sldMk cId="1381509262" sldId="1448943063"/>
        </pc:sldMkLst>
        <pc:picChg chg="del">
          <ac:chgData name="Camilla Sørensen" userId="S::ll37@kk.dk::70291967-bb67-4f25-904f-a4f771326c7b" providerId="AD" clId="Web-{89728B67-563E-2D88-D660-632A1C628A3F}" dt="2024-02-02T11:46:30.077" v="4"/>
          <ac:picMkLst>
            <pc:docMk/>
            <pc:sldMk cId="1381509262" sldId="1448943063"/>
            <ac:picMk id="4" creationId="{00000000-0000-0000-0000-000000000000}"/>
          </ac:picMkLst>
        </pc:picChg>
      </pc:sldChg>
      <pc:sldChg chg="delSp">
        <pc:chgData name="Camilla Sørensen" userId="S::ll37@kk.dk::70291967-bb67-4f25-904f-a4f771326c7b" providerId="AD" clId="Web-{89728B67-563E-2D88-D660-632A1C628A3F}" dt="2024-02-02T11:46:34.280" v="5"/>
        <pc:sldMkLst>
          <pc:docMk/>
          <pc:sldMk cId="2621489608" sldId="1448943064"/>
        </pc:sldMkLst>
        <pc:picChg chg="del">
          <ac:chgData name="Camilla Sørensen" userId="S::ll37@kk.dk::70291967-bb67-4f25-904f-a4f771326c7b" providerId="AD" clId="Web-{89728B67-563E-2D88-D660-632A1C628A3F}" dt="2024-02-02T11:46:34.280" v="5"/>
          <ac:picMkLst>
            <pc:docMk/>
            <pc:sldMk cId="2621489608" sldId="1448943064"/>
            <ac:picMk id="4" creationId="{00000000-0000-0000-0000-000000000000}"/>
          </ac:picMkLst>
        </pc:picChg>
      </pc:sldChg>
      <pc:sldChg chg="delSp">
        <pc:chgData name="Camilla Sørensen" userId="S::ll37@kk.dk::70291967-bb67-4f25-904f-a4f771326c7b" providerId="AD" clId="Web-{89728B67-563E-2D88-D660-632A1C628A3F}" dt="2024-02-02T11:46:37.983" v="6"/>
        <pc:sldMkLst>
          <pc:docMk/>
          <pc:sldMk cId="2608481270" sldId="1448943065"/>
        </pc:sldMkLst>
        <pc:picChg chg="del">
          <ac:chgData name="Camilla Sørensen" userId="S::ll37@kk.dk::70291967-bb67-4f25-904f-a4f771326c7b" providerId="AD" clId="Web-{89728B67-563E-2D88-D660-632A1C628A3F}" dt="2024-02-02T11:46:37.983" v="6"/>
          <ac:picMkLst>
            <pc:docMk/>
            <pc:sldMk cId="2608481270" sldId="1448943065"/>
            <ac:picMk id="4" creationId="{00000000-0000-0000-0000-000000000000}"/>
          </ac:picMkLst>
        </pc:picChg>
      </pc:sldChg>
      <pc:sldChg chg="delSp">
        <pc:chgData name="Camilla Sørensen" userId="S::ll37@kk.dk::70291967-bb67-4f25-904f-a4f771326c7b" providerId="AD" clId="Web-{89728B67-563E-2D88-D660-632A1C628A3F}" dt="2024-02-02T11:47:46.251" v="18"/>
        <pc:sldMkLst>
          <pc:docMk/>
          <pc:sldMk cId="2482847802" sldId="1448943067"/>
        </pc:sldMkLst>
        <pc:picChg chg="del">
          <ac:chgData name="Camilla Sørensen" userId="S::ll37@kk.dk::70291967-bb67-4f25-904f-a4f771326c7b" providerId="AD" clId="Web-{89728B67-563E-2D88-D660-632A1C628A3F}" dt="2024-02-02T11:47:46.251" v="18"/>
          <ac:picMkLst>
            <pc:docMk/>
            <pc:sldMk cId="2482847802" sldId="1448943067"/>
            <ac:picMk id="5" creationId="{52CC6D44-B9F5-47E3-81F6-C2E2F94C813B}"/>
          </ac:picMkLst>
        </pc:picChg>
      </pc:sldChg>
      <pc:sldChg chg="addSp delSp">
        <pc:chgData name="Camilla Sørensen" userId="S::ll37@kk.dk::70291967-bb67-4f25-904f-a4f771326c7b" providerId="AD" clId="Web-{89728B67-563E-2D88-D660-632A1C628A3F}" dt="2024-02-02T11:48:17.158" v="24"/>
        <pc:sldMkLst>
          <pc:docMk/>
          <pc:sldMk cId="666731457" sldId="1448943069"/>
        </pc:sldMkLst>
        <pc:grpChg chg="add del">
          <ac:chgData name="Camilla Sørensen" userId="S::ll37@kk.dk::70291967-bb67-4f25-904f-a4f771326c7b" providerId="AD" clId="Web-{89728B67-563E-2D88-D660-632A1C628A3F}" dt="2024-02-02T11:48:12.377" v="23"/>
          <ac:grpSpMkLst>
            <pc:docMk/>
            <pc:sldMk cId="666731457" sldId="1448943069"/>
            <ac:grpSpMk id="49" creationId="{E493112B-85FB-67AC-7D39-225C5482853A}"/>
          </ac:grpSpMkLst>
        </pc:grpChg>
        <pc:picChg chg="del">
          <ac:chgData name="Camilla Sørensen" userId="S::ll37@kk.dk::70291967-bb67-4f25-904f-a4f771326c7b" providerId="AD" clId="Web-{89728B67-563E-2D88-D660-632A1C628A3F}" dt="2024-02-02T11:48:17.158" v="24"/>
          <ac:picMkLst>
            <pc:docMk/>
            <pc:sldMk cId="666731457" sldId="1448943069"/>
            <ac:picMk id="10" creationId="{E4436A47-5B58-43B6-A9D3-DE144D394DC4}"/>
          </ac:picMkLst>
        </pc:picChg>
      </pc:sldChg>
    </pc:docChg>
  </pc:docChgLst>
  <pc:docChgLst>
    <pc:chgData name="Louise Werner Gielsager" userId="259879cd-c067-4fa0-8631-3126d5956586" providerId="ADAL" clId="{E0BC8EE7-814E-48C7-B814-B495E44821AF}"/>
    <pc:docChg chg="modSld">
      <pc:chgData name="Louise Werner Gielsager" userId="259879cd-c067-4fa0-8631-3126d5956586" providerId="ADAL" clId="{E0BC8EE7-814E-48C7-B814-B495E44821AF}" dt="2023-09-18T10:32:13.818" v="8" actId="1076"/>
      <pc:docMkLst>
        <pc:docMk/>
      </pc:docMkLst>
      <pc:sldChg chg="modSp mod">
        <pc:chgData name="Louise Werner Gielsager" userId="259879cd-c067-4fa0-8631-3126d5956586" providerId="ADAL" clId="{E0BC8EE7-814E-48C7-B814-B495E44821AF}" dt="2023-09-18T10:32:13.818" v="8" actId="1076"/>
        <pc:sldMkLst>
          <pc:docMk/>
          <pc:sldMk cId="0" sldId="257"/>
        </pc:sldMkLst>
        <pc:spChg chg="mod">
          <ac:chgData name="Louise Werner Gielsager" userId="259879cd-c067-4fa0-8631-3126d5956586" providerId="ADAL" clId="{E0BC8EE7-814E-48C7-B814-B495E44821AF}" dt="2023-09-18T10:32:05.875" v="6" actId="1076"/>
          <ac:spMkLst>
            <pc:docMk/>
            <pc:sldMk cId="0" sldId="257"/>
            <ac:spMk id="4" creationId="{00000000-0000-0000-0000-000000000000}"/>
          </ac:spMkLst>
        </pc:spChg>
        <pc:picChg chg="mod">
          <ac:chgData name="Louise Werner Gielsager" userId="259879cd-c067-4fa0-8631-3126d5956586" providerId="ADAL" clId="{E0BC8EE7-814E-48C7-B814-B495E44821AF}" dt="2023-09-18T10:32:13.818" v="8" actId="1076"/>
          <ac:picMkLst>
            <pc:docMk/>
            <pc:sldMk cId="0" sldId="257"/>
            <ac:picMk id="2050" creationId="{00000000-0000-0000-0000-000000000000}"/>
          </ac:picMkLst>
        </pc:picChg>
      </pc:sldChg>
      <pc:sldChg chg="modSp mod">
        <pc:chgData name="Louise Werner Gielsager" userId="259879cd-c067-4fa0-8631-3126d5956586" providerId="ADAL" clId="{E0BC8EE7-814E-48C7-B814-B495E44821AF}" dt="2023-09-04T11:44:02.995" v="0" actId="20577"/>
        <pc:sldMkLst>
          <pc:docMk/>
          <pc:sldMk cId="2482847802" sldId="1448943067"/>
        </pc:sldMkLst>
        <pc:spChg chg="mod">
          <ac:chgData name="Louise Werner Gielsager" userId="259879cd-c067-4fa0-8631-3126d5956586" providerId="ADAL" clId="{E0BC8EE7-814E-48C7-B814-B495E44821AF}" dt="2023-09-04T11:44:02.995" v="0" actId="20577"/>
          <ac:spMkLst>
            <pc:docMk/>
            <pc:sldMk cId="2482847802" sldId="1448943067"/>
            <ac:spMk id="2" creationId="{00000000-0000-0000-0000-000000000000}"/>
          </ac:spMkLst>
        </pc:spChg>
      </pc:sldChg>
    </pc:docChg>
  </pc:docChgLst>
  <pc:docChgLst>
    <pc:chgData name="Louise Werner Gielsager" userId="259879cd-c067-4fa0-8631-3126d5956586" providerId="ADAL" clId="{3DD72914-9179-4056-A596-E5638A826398}"/>
    <pc:docChg chg="custSel modSld">
      <pc:chgData name="Louise Werner Gielsager" userId="259879cd-c067-4fa0-8631-3126d5956586" providerId="ADAL" clId="{3DD72914-9179-4056-A596-E5638A826398}" dt="2023-02-06T13:42:17.908" v="54" actId="1076"/>
      <pc:docMkLst>
        <pc:docMk/>
      </pc:docMkLst>
      <pc:sldChg chg="modSp mod">
        <pc:chgData name="Louise Werner Gielsager" userId="259879cd-c067-4fa0-8631-3126d5956586" providerId="ADAL" clId="{3DD72914-9179-4056-A596-E5638A826398}" dt="2023-01-26T12:35:03.075" v="4" actId="20577"/>
        <pc:sldMkLst>
          <pc:docMk/>
          <pc:sldMk cId="0" sldId="257"/>
        </pc:sldMkLst>
        <pc:spChg chg="mod">
          <ac:chgData name="Louise Werner Gielsager" userId="259879cd-c067-4fa0-8631-3126d5956586" providerId="ADAL" clId="{3DD72914-9179-4056-A596-E5638A826398}" dt="2023-01-26T12:35:03.075" v="4" actId="20577"/>
          <ac:spMkLst>
            <pc:docMk/>
            <pc:sldMk cId="0" sldId="257"/>
            <ac:spMk id="4" creationId="{00000000-0000-0000-0000-000000000000}"/>
          </ac:spMkLst>
        </pc:spChg>
      </pc:sldChg>
      <pc:sldChg chg="modSp mod">
        <pc:chgData name="Louise Werner Gielsager" userId="259879cd-c067-4fa0-8631-3126d5956586" providerId="ADAL" clId="{3DD72914-9179-4056-A596-E5638A826398}" dt="2023-02-06T13:42:17.908" v="54" actId="1076"/>
        <pc:sldMkLst>
          <pc:docMk/>
          <pc:sldMk cId="0" sldId="259"/>
        </pc:sldMkLst>
        <pc:picChg chg="mod">
          <ac:chgData name="Louise Werner Gielsager" userId="259879cd-c067-4fa0-8631-3126d5956586" providerId="ADAL" clId="{3DD72914-9179-4056-A596-E5638A826398}" dt="2023-02-06T13:42:17.908" v="54" actId="1076"/>
          <ac:picMkLst>
            <pc:docMk/>
            <pc:sldMk cId="0" sldId="259"/>
            <ac:picMk id="4" creationId="{00000000-0000-0000-0000-000000000000}"/>
          </ac:picMkLst>
        </pc:picChg>
      </pc:sldChg>
      <pc:sldChg chg="addSp delSp modSp mod">
        <pc:chgData name="Louise Werner Gielsager" userId="259879cd-c067-4fa0-8631-3126d5956586" providerId="ADAL" clId="{3DD72914-9179-4056-A596-E5638A826398}" dt="2023-01-26T12:47:33.213" v="53" actId="1076"/>
        <pc:sldMkLst>
          <pc:docMk/>
          <pc:sldMk cId="3839422681" sldId="1448943044"/>
        </pc:sldMkLst>
        <pc:spChg chg="mod">
          <ac:chgData name="Louise Werner Gielsager" userId="259879cd-c067-4fa0-8631-3126d5956586" providerId="ADAL" clId="{3DD72914-9179-4056-A596-E5638A826398}" dt="2023-01-26T12:47:24.518" v="51" actId="14100"/>
          <ac:spMkLst>
            <pc:docMk/>
            <pc:sldMk cId="3839422681" sldId="1448943044"/>
            <ac:spMk id="14" creationId="{B9D37100-5D17-41DD-8D62-702030E11FEC}"/>
          </ac:spMkLst>
        </pc:spChg>
        <pc:picChg chg="del">
          <ac:chgData name="Louise Werner Gielsager" userId="259879cd-c067-4fa0-8631-3126d5956586" providerId="ADAL" clId="{3DD72914-9179-4056-A596-E5638A826398}" dt="2023-01-26T12:46:31.651" v="43" actId="478"/>
          <ac:picMkLst>
            <pc:docMk/>
            <pc:sldMk cId="3839422681" sldId="1448943044"/>
            <ac:picMk id="3" creationId="{232357A6-78E9-4214-9275-0F42C67A0809}"/>
          </ac:picMkLst>
        </pc:picChg>
        <pc:picChg chg="add mod">
          <ac:chgData name="Louise Werner Gielsager" userId="259879cd-c067-4fa0-8631-3126d5956586" providerId="ADAL" clId="{3DD72914-9179-4056-A596-E5638A826398}" dt="2023-01-26T12:47:18.556" v="50" actId="1076"/>
          <ac:picMkLst>
            <pc:docMk/>
            <pc:sldMk cId="3839422681" sldId="1448943044"/>
            <ac:picMk id="4" creationId="{CA0280EE-DB14-714B-A8EB-4BF07484E15E}"/>
          </ac:picMkLst>
        </pc:picChg>
        <pc:picChg chg="mod ord">
          <ac:chgData name="Louise Werner Gielsager" userId="259879cd-c067-4fa0-8631-3126d5956586" providerId="ADAL" clId="{3DD72914-9179-4056-A596-E5638A826398}" dt="2023-01-26T12:47:33.213" v="53" actId="1076"/>
          <ac:picMkLst>
            <pc:docMk/>
            <pc:sldMk cId="3839422681" sldId="1448943044"/>
            <ac:picMk id="9" creationId="{5F22DE1A-B515-4D2A-8574-870C36FA46AA}"/>
          </ac:picMkLst>
        </pc:picChg>
      </pc:sldChg>
      <pc:sldChg chg="modSp mod">
        <pc:chgData name="Louise Werner Gielsager" userId="259879cd-c067-4fa0-8631-3126d5956586" providerId="ADAL" clId="{3DD72914-9179-4056-A596-E5638A826398}" dt="2023-01-26T12:37:22.488" v="42" actId="14100"/>
        <pc:sldMkLst>
          <pc:docMk/>
          <pc:sldMk cId="2749135579" sldId="1448943061"/>
        </pc:sldMkLst>
        <pc:spChg chg="mod">
          <ac:chgData name="Louise Werner Gielsager" userId="259879cd-c067-4fa0-8631-3126d5956586" providerId="ADAL" clId="{3DD72914-9179-4056-A596-E5638A826398}" dt="2023-01-25T07:13:46.832" v="2" actId="1076"/>
          <ac:spMkLst>
            <pc:docMk/>
            <pc:sldMk cId="2749135579" sldId="1448943061"/>
            <ac:spMk id="3" creationId="{FDFF46D9-857B-4BA8-A3CB-8BB401E2413A}"/>
          </ac:spMkLst>
        </pc:spChg>
        <pc:spChg chg="mod">
          <ac:chgData name="Louise Werner Gielsager" userId="259879cd-c067-4fa0-8631-3126d5956586" providerId="ADAL" clId="{3DD72914-9179-4056-A596-E5638A826398}" dt="2023-01-26T12:37:22.488" v="42" actId="14100"/>
          <ac:spMkLst>
            <pc:docMk/>
            <pc:sldMk cId="2749135579" sldId="1448943061"/>
            <ac:spMk id="8" creationId="{B7749E78-DE87-4E59-83F5-2ED99B9EF804}"/>
          </ac:spMkLst>
        </pc:spChg>
      </pc:sldChg>
      <pc:sldChg chg="modSp mod">
        <pc:chgData name="Louise Werner Gielsager" userId="259879cd-c067-4fa0-8631-3126d5956586" providerId="ADAL" clId="{3DD72914-9179-4056-A596-E5638A826398}" dt="2023-01-26T12:36:44.037" v="37" actId="20577"/>
        <pc:sldMkLst>
          <pc:docMk/>
          <pc:sldMk cId="2621489608" sldId="1448943064"/>
        </pc:sldMkLst>
        <pc:spChg chg="mod">
          <ac:chgData name="Louise Werner Gielsager" userId="259879cd-c067-4fa0-8631-3126d5956586" providerId="ADAL" clId="{3DD72914-9179-4056-A596-E5638A826398}" dt="2023-01-26T12:36:27.553" v="25" actId="20577"/>
          <ac:spMkLst>
            <pc:docMk/>
            <pc:sldMk cId="2621489608" sldId="1448943064"/>
            <ac:spMk id="2" creationId="{00000000-0000-0000-0000-000000000000}"/>
          </ac:spMkLst>
        </pc:spChg>
        <pc:spChg chg="mod">
          <ac:chgData name="Louise Werner Gielsager" userId="259879cd-c067-4fa0-8631-3126d5956586" providerId="ADAL" clId="{3DD72914-9179-4056-A596-E5638A826398}" dt="2023-01-26T12:36:44.037" v="37" actId="20577"/>
          <ac:spMkLst>
            <pc:docMk/>
            <pc:sldMk cId="2621489608" sldId="1448943064"/>
            <ac:spMk id="5" creationId="{00000000-0000-0000-0000-000000000000}"/>
          </ac:spMkLst>
        </pc:spChg>
      </pc:sldChg>
      <pc:sldChg chg="modSp mod">
        <pc:chgData name="Louise Werner Gielsager" userId="259879cd-c067-4fa0-8631-3126d5956586" providerId="ADAL" clId="{3DD72914-9179-4056-A596-E5638A826398}" dt="2023-01-26T12:37:08.075" v="41" actId="20577"/>
        <pc:sldMkLst>
          <pc:docMk/>
          <pc:sldMk cId="2608481270" sldId="1448943065"/>
        </pc:sldMkLst>
        <pc:spChg chg="mod">
          <ac:chgData name="Louise Werner Gielsager" userId="259879cd-c067-4fa0-8631-3126d5956586" providerId="ADAL" clId="{3DD72914-9179-4056-A596-E5638A826398}" dt="2023-01-26T12:37:08.075" v="41" actId="20577"/>
          <ac:spMkLst>
            <pc:docMk/>
            <pc:sldMk cId="2608481270" sldId="1448943065"/>
            <ac:spMk id="2" creationId="{00000000-0000-0000-0000-000000000000}"/>
          </ac:spMkLst>
        </pc:spChg>
      </pc:sldChg>
    </pc:docChg>
  </pc:docChgLst>
  <pc:docChgLst>
    <pc:chgData name="Camilla Sørensen" userId="S::ll37@kk.dk::70291967-bb67-4f25-904f-a4f771326c7b" providerId="AD" clId="Web-{F44B29A8-1A13-5544-4743-7D9230E30BEB}"/>
    <pc:docChg chg="modSld sldOrd">
      <pc:chgData name="Camilla Sørensen" userId="S::ll37@kk.dk::70291967-bb67-4f25-904f-a4f771326c7b" providerId="AD" clId="Web-{F44B29A8-1A13-5544-4743-7D9230E30BEB}" dt="2023-02-02T11:43:08.231" v="17"/>
      <pc:docMkLst>
        <pc:docMk/>
      </pc:docMkLst>
      <pc:sldChg chg="ord">
        <pc:chgData name="Camilla Sørensen" userId="S::ll37@kk.dk::70291967-bb67-4f25-904f-a4f771326c7b" providerId="AD" clId="Web-{F44B29A8-1A13-5544-4743-7D9230E30BEB}" dt="2023-02-02T11:43:08.231" v="17"/>
        <pc:sldMkLst>
          <pc:docMk/>
          <pc:sldMk cId="3334285346" sldId="1448943054"/>
        </pc:sldMkLst>
      </pc:sldChg>
      <pc:sldChg chg="addSp delSp modSp">
        <pc:chgData name="Camilla Sørensen" userId="S::ll37@kk.dk::70291967-bb67-4f25-904f-a4f771326c7b" providerId="AD" clId="Web-{F44B29A8-1A13-5544-4743-7D9230E30BEB}" dt="2023-02-02T11:00:34.440" v="16" actId="1076"/>
        <pc:sldMkLst>
          <pc:docMk/>
          <pc:sldMk cId="3885495563" sldId="1448943055"/>
        </pc:sldMkLst>
        <pc:spChg chg="add del mod ord">
          <ac:chgData name="Camilla Sørensen" userId="S::ll37@kk.dk::70291967-bb67-4f25-904f-a4f771326c7b" providerId="AD" clId="Web-{F44B29A8-1A13-5544-4743-7D9230E30BEB}" dt="2023-02-02T11:00:14.455" v="12"/>
          <ac:spMkLst>
            <pc:docMk/>
            <pc:sldMk cId="3885495563" sldId="1448943055"/>
            <ac:spMk id="3" creationId="{403081F8-4F36-4CED-8EF3-8D9D8E78E709}"/>
          </ac:spMkLst>
        </pc:spChg>
        <pc:spChg chg="mod">
          <ac:chgData name="Camilla Sørensen" userId="S::ll37@kk.dk::70291967-bb67-4f25-904f-a4f771326c7b" providerId="AD" clId="Web-{F44B29A8-1A13-5544-4743-7D9230E30BEB}" dt="2023-02-02T11:00:25.439" v="14" actId="1076"/>
          <ac:spMkLst>
            <pc:docMk/>
            <pc:sldMk cId="3885495563" sldId="1448943055"/>
            <ac:spMk id="5" creationId="{24C0C4DB-8A0C-4219-A6DA-EDBF6AE24E4F}"/>
          </ac:spMkLst>
        </pc:spChg>
        <pc:picChg chg="mod">
          <ac:chgData name="Camilla Sørensen" userId="S::ll37@kk.dk::70291967-bb67-4f25-904f-a4f771326c7b" providerId="AD" clId="Web-{F44B29A8-1A13-5544-4743-7D9230E30BEB}" dt="2023-02-02T11:00:34.440" v="16" actId="1076"/>
          <ac:picMkLst>
            <pc:docMk/>
            <pc:sldMk cId="3885495563" sldId="1448943055"/>
            <ac:picMk id="1026" creationId="{F616364D-F7D9-4816-937F-685F27614197}"/>
          </ac:picMkLst>
        </pc:picChg>
      </pc:sldChg>
    </pc:docChg>
  </pc:docChgLst>
  <pc:docChgLst>
    <pc:chgData name="Camilla Sørensen" userId="70291967-bb67-4f25-904f-a4f771326c7b" providerId="ADAL" clId="{1EA505E1-6E81-43C5-80B4-EA0FDF0F573D}"/>
    <pc:docChg chg="custSel modSld">
      <pc:chgData name="Camilla Sørensen" userId="70291967-bb67-4f25-904f-a4f771326c7b" providerId="ADAL" clId="{1EA505E1-6E81-43C5-80B4-EA0FDF0F573D}" dt="2022-11-07T13:08:19.144" v="439" actId="20577"/>
      <pc:docMkLst>
        <pc:docMk/>
      </pc:docMkLst>
      <pc:sldChg chg="modNotesTx">
        <pc:chgData name="Camilla Sørensen" userId="70291967-bb67-4f25-904f-a4f771326c7b" providerId="ADAL" clId="{1EA505E1-6E81-43C5-80B4-EA0FDF0F573D}" dt="2022-11-07T12:42:04.371" v="133" actId="20577"/>
        <pc:sldMkLst>
          <pc:docMk/>
          <pc:sldMk cId="0" sldId="257"/>
        </pc:sldMkLst>
      </pc:sldChg>
      <pc:sldChg chg="modNotesTx">
        <pc:chgData name="Camilla Sørensen" userId="70291967-bb67-4f25-904f-a4f771326c7b" providerId="ADAL" clId="{1EA505E1-6E81-43C5-80B4-EA0FDF0F573D}" dt="2022-11-07T12:41:19.584" v="52" actId="20577"/>
        <pc:sldMkLst>
          <pc:docMk/>
          <pc:sldMk cId="0" sldId="259"/>
        </pc:sldMkLst>
      </pc:sldChg>
      <pc:sldChg chg="modNotesTx">
        <pc:chgData name="Camilla Sørensen" userId="70291967-bb67-4f25-904f-a4f771326c7b" providerId="ADAL" clId="{1EA505E1-6E81-43C5-80B4-EA0FDF0F573D}" dt="2022-11-07T12:42:48.804" v="154" actId="20577"/>
        <pc:sldMkLst>
          <pc:docMk/>
          <pc:sldMk cId="0" sldId="261"/>
        </pc:sldMkLst>
      </pc:sldChg>
      <pc:sldChg chg="modNotesTx">
        <pc:chgData name="Camilla Sørensen" userId="70291967-bb67-4f25-904f-a4f771326c7b" providerId="ADAL" clId="{1EA505E1-6E81-43C5-80B4-EA0FDF0F573D}" dt="2022-11-07T12:43:40.206" v="214" actId="20577"/>
        <pc:sldMkLst>
          <pc:docMk/>
          <pc:sldMk cId="0" sldId="262"/>
        </pc:sldMkLst>
      </pc:sldChg>
      <pc:sldChg chg="modNotesTx">
        <pc:chgData name="Camilla Sørensen" userId="70291967-bb67-4f25-904f-a4f771326c7b" providerId="ADAL" clId="{1EA505E1-6E81-43C5-80B4-EA0FDF0F573D}" dt="2022-11-07T12:44:22.558" v="219" actId="20577"/>
        <pc:sldMkLst>
          <pc:docMk/>
          <pc:sldMk cId="0" sldId="263"/>
        </pc:sldMkLst>
      </pc:sldChg>
      <pc:sldChg chg="modNotesTx">
        <pc:chgData name="Camilla Sørensen" userId="70291967-bb67-4f25-904f-a4f771326c7b" providerId="ADAL" clId="{1EA505E1-6E81-43C5-80B4-EA0FDF0F573D}" dt="2022-11-07T13:08:19.144" v="439" actId="20577"/>
        <pc:sldMkLst>
          <pc:docMk/>
          <pc:sldMk cId="1807439805" sldId="14489430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a-DK"/>
          </a:p>
        </p:txBody>
      </p:sp>
      <p:sp>
        <p:nvSpPr>
          <p:cNvPr id="4" name="Pladsholder til sidefod 3"/>
          <p:cNvSpPr>
            <a:spLocks noGrp="1"/>
          </p:cNvSpPr>
          <p:nvPr>
            <p:ph type="ftr" sz="quarter" idx="2"/>
          </p:nvPr>
        </p:nvSpPr>
        <p:spPr>
          <a:xfrm>
            <a:off x="1" y="9433106"/>
            <a:ext cx="2944283" cy="49657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A7A6BCB5-2BC3-4768-A520-881B92E2D4E9}" type="slidenum">
              <a:rPr lang="da-DK" smtClean="0"/>
              <a:pPr/>
              <a:t>‹#›</a:t>
            </a:fld>
            <a:endParaRPr lang="da-DK"/>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44283" cy="49657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9AD65F97-5B8D-4F37-9A19-21DDBFF89620}" type="datetimeFigureOut">
              <a:rPr lang="da-DK" smtClean="0"/>
              <a:pPr/>
              <a:t>02-02-2024</a:t>
            </a:fld>
            <a:endParaRPr lang="da-DK"/>
          </a:p>
        </p:txBody>
      </p:sp>
      <p:sp>
        <p:nvSpPr>
          <p:cNvPr id="4" name="Pladsholder til diasbillede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33106"/>
            <a:ext cx="2944283" cy="49657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11E86D0D-319F-4E11-A39F-9C39D5DC1EAF}" type="slidenum">
              <a:rPr lang="da-DK" smtClean="0"/>
              <a:pPr/>
              <a:t>‹#›</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a:t>Præsentation af mig og MED-grunduddannelse </a:t>
            </a:r>
          </a:p>
          <a:p>
            <a:r>
              <a:rPr lang="da-DK"/>
              <a:t>Læringsmål </a:t>
            </a:r>
          </a:p>
        </p:txBody>
      </p:sp>
      <p:sp>
        <p:nvSpPr>
          <p:cNvPr id="4" name="Pladsholder til diasnummer 3"/>
          <p:cNvSpPr>
            <a:spLocks noGrp="1"/>
          </p:cNvSpPr>
          <p:nvPr>
            <p:ph type="sldNum" sz="quarter" idx="10"/>
          </p:nvPr>
        </p:nvSpPr>
        <p:spPr/>
        <p:txBody>
          <a:bodyPr/>
          <a:lstStyle/>
          <a:p>
            <a:fld id="{239482AE-0D32-450F-A8EE-4E2D8CC5300F}" type="slidenum">
              <a:rPr lang="da-DK" smtClean="0"/>
              <a:pPr/>
              <a:t>1</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14400" y="744538"/>
            <a:ext cx="4965700" cy="3724275"/>
          </a:xfrm>
        </p:spPr>
      </p:sp>
      <p:sp>
        <p:nvSpPr>
          <p:cNvPr id="3" name="Pladsholder til noter 2"/>
          <p:cNvSpPr>
            <a:spLocks noGrp="1"/>
          </p:cNvSpPr>
          <p:nvPr>
            <p:ph type="body" idx="1"/>
          </p:nvPr>
        </p:nvSpPr>
        <p:spPr/>
        <p:txBody>
          <a:bodyPr/>
          <a:lstStyle/>
          <a:p>
            <a:r>
              <a:rPr lang="da-DK" err="1"/>
              <a:t>HovedMEDs</a:t>
            </a:r>
            <a:r>
              <a:rPr lang="da-DK"/>
              <a:t> Medlemmer 10 ledelsesrepræsentanter, 3 direktører, 4 chefer, 3 ledelsesrepræsentanter fra de 3 største faglige organisationer. Der er 15 medarbejderrepræsentanter fra de faglige organisationer heraf er der 3 AMR repræsentanter 2 kommunale og 1 selvejende. AMR kan stille op hvis man er AMR og sikker i LokalMED, hvert andet år. 2023.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10</a:t>
            </a:fld>
            <a:endParaRPr lang="da-DK"/>
          </a:p>
        </p:txBody>
      </p:sp>
    </p:spTree>
    <p:extLst>
      <p:ext uri="{BB962C8B-B14F-4D97-AF65-F5344CB8AC3E}">
        <p14:creationId xmlns:p14="http://schemas.microsoft.com/office/powerpoint/2010/main" val="250427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0" baseline="0">
                <a:latin typeface="KBH Tekst" panose="00000500000000000000" pitchFamily="2" charset="0"/>
              </a:rPr>
              <a:t>Netværk på tværs af arbejdspladsen, Klynger på tværs, skoler på tværs. AMG </a:t>
            </a:r>
          </a:p>
          <a:p>
            <a:r>
              <a:rPr lang="da-DK" b="0" baseline="0">
                <a:latin typeface="KBH Tekst" panose="00000500000000000000" pitchFamily="2" charset="0"/>
              </a:rPr>
              <a:t>Faglige organisationer har netværk, LFS </a:t>
            </a:r>
            <a:r>
              <a:rPr lang="da-DK" b="0" baseline="0" err="1">
                <a:latin typeface="KBH Tekst" panose="00000500000000000000" pitchFamily="2" charset="0"/>
              </a:rPr>
              <a:t>TRIOmøder</a:t>
            </a:r>
            <a:r>
              <a:rPr lang="da-DK" b="0" baseline="0">
                <a:latin typeface="KBH Tekst" panose="00000500000000000000" pitchFamily="2" charset="0"/>
              </a:rPr>
              <a:t> , KLF</a:t>
            </a:r>
          </a:p>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11</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371600" y="1143000"/>
            <a:ext cx="4114800" cy="3086100"/>
          </a:xfrm>
        </p:spPr>
      </p:sp>
      <p:sp>
        <p:nvSpPr>
          <p:cNvPr id="3" name="Pladsholder til noter 2"/>
          <p:cNvSpPr>
            <a:spLocks noGrp="1"/>
          </p:cNvSpPr>
          <p:nvPr>
            <p:ph type="body" idx="1"/>
          </p:nvPr>
        </p:nvSpPr>
        <p:spPr/>
        <p:txBody>
          <a:bodyPr>
            <a:normAutofit/>
          </a:bodyPr>
          <a:lstStyle/>
          <a:p>
            <a:r>
              <a:rPr lang="da-DK"/>
              <a:t>Uddel papir -  Kortlæg hvem du repræsenterer? Gør det individuelt hvis du er alene ellers sammen med dem du er sammen med. 15 min. </a:t>
            </a:r>
          </a:p>
        </p:txBody>
      </p:sp>
      <p:sp>
        <p:nvSpPr>
          <p:cNvPr id="4" name="Pladsholder til diasnummer 3"/>
          <p:cNvSpPr>
            <a:spLocks noGrp="1"/>
          </p:cNvSpPr>
          <p:nvPr>
            <p:ph type="sldNum" sz="quarter" idx="10"/>
          </p:nvPr>
        </p:nvSpPr>
        <p:spPr/>
        <p:txBody>
          <a:bodyPr/>
          <a:lstStyle/>
          <a:p>
            <a:fld id="{239482AE-0D32-450F-A8EE-4E2D8CC5300F}" type="slidenum">
              <a:rPr lang="da-DK" smtClean="0"/>
              <a:pPr/>
              <a:t>12</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0" baseline="0">
                <a:latin typeface="KBH Tekst" panose="00000500000000000000" pitchFamily="2" charset="0"/>
              </a:rPr>
              <a:t>Hvordan sikre I at I får involveret jeres bagland, så I har en solid repræsentation? Plenum</a:t>
            </a:r>
          </a:p>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13</a:t>
            </a:fld>
            <a:endParaRPr lang="da-DK"/>
          </a:p>
        </p:txBody>
      </p:sp>
    </p:spTree>
    <p:extLst>
      <p:ext uri="{BB962C8B-B14F-4D97-AF65-F5344CB8AC3E}">
        <p14:creationId xmlns:p14="http://schemas.microsoft.com/office/powerpoint/2010/main" val="1258276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a:t>MED-aftalen skal skabe sammenhængskraft for hele organisationen, MED-aftalen skal være smidig og skal kunne rumme de mange forandringer der er i BUF. MED-aftalen skal sikre, at arbejdsmiljøet opprioriteres og koordineres. </a:t>
            </a:r>
          </a:p>
          <a:p>
            <a:pPr marL="171450" indent="-171450">
              <a:buFont typeface="Arial" panose="020B0604020202020204" pitchFamily="34" charset="0"/>
              <a:buChar char="•"/>
            </a:pPr>
            <a:r>
              <a:rPr lang="da-DK"/>
              <a:t>MED-aftalen skal sikre at der er MED-indflydelse, MED-bestemmelse og MED-ansvar, med det formål at organisationen stræber efter det bedst mulige arbejdsmiljø, god trivsel og sundhed for både  ledere og medarbejdere. </a:t>
            </a:r>
          </a:p>
          <a:p>
            <a:pPr marL="171450" indent="-171450">
              <a:buFont typeface="Arial" panose="020B0604020202020204" pitchFamily="34" charset="0"/>
              <a:buChar char="•"/>
            </a:pPr>
            <a:r>
              <a:rPr lang="da-DK"/>
              <a:t>MED-aftalen skal understøtte og udvikle en demokratisk og tillidsfuld kultur med plads til professionel uenighed. </a:t>
            </a:r>
          </a:p>
          <a:p>
            <a:pPr marL="171450" indent="-171450">
              <a:buFont typeface="Arial" panose="020B0604020202020204" pitchFamily="34" charset="0"/>
              <a:buChar char="•"/>
            </a:pPr>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14</a:t>
            </a:fld>
            <a:endParaRPr lang="da-DK"/>
          </a:p>
        </p:txBody>
      </p:sp>
    </p:spTree>
    <p:extLst>
      <p:ext uri="{BB962C8B-B14F-4D97-AF65-F5344CB8AC3E}">
        <p14:creationId xmlns:p14="http://schemas.microsoft.com/office/powerpoint/2010/main" val="855012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15</a:t>
            </a:fld>
            <a:endParaRPr 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16</a:t>
            </a:fld>
            <a:endParaRPr lang="da-DK"/>
          </a:p>
        </p:txBody>
      </p:sp>
    </p:spTree>
    <p:extLst>
      <p:ext uri="{BB962C8B-B14F-4D97-AF65-F5344CB8AC3E}">
        <p14:creationId xmlns:p14="http://schemas.microsoft.com/office/powerpoint/2010/main" val="1471009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a:t>Man må godt være uenige.</a:t>
            </a:r>
            <a:r>
              <a:rPr lang="da-DK" baseline="0"/>
              <a:t> Man må også godt komme med tilbagemelding til sine kolleger om at man har fremført på bedste vis kollegernes synspunkter. Men også at man til tider må gå på kompromis. HUSK ALTID at EVALUERE efterfølgende.</a:t>
            </a:r>
          </a:p>
          <a:p>
            <a:r>
              <a:rPr lang="da-DK" baseline="0"/>
              <a:t>AFTALERUMMET</a:t>
            </a:r>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17</a:t>
            </a:fld>
            <a:endParaRPr lang="da-D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18</a:t>
            </a:fld>
            <a:endParaRPr lang="da-DK"/>
          </a:p>
        </p:txBody>
      </p:sp>
    </p:spTree>
    <p:extLst>
      <p:ext uri="{BB962C8B-B14F-4D97-AF65-F5344CB8AC3E}">
        <p14:creationId xmlns:p14="http://schemas.microsoft.com/office/powerpoint/2010/main" val="653168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19</a:t>
            </a:fld>
            <a:endParaRPr lang="da-DK"/>
          </a:p>
        </p:txBody>
      </p:sp>
    </p:spTree>
    <p:extLst>
      <p:ext uri="{BB962C8B-B14F-4D97-AF65-F5344CB8AC3E}">
        <p14:creationId xmlns:p14="http://schemas.microsoft.com/office/powerpoint/2010/main" val="75778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lnSpc>
                <a:spcPct val="107000"/>
              </a:lnSpc>
              <a:spcAft>
                <a:spcPts val="800"/>
              </a:spcAft>
            </a:pPr>
            <a:r>
              <a:rPr lang="da-DK" sz="1800">
                <a:effectLst/>
                <a:latin typeface="KBH Tekst" panose="00000500000000000000" pitchFamily="2" charset="0"/>
                <a:ea typeface="Calibri" panose="020F0502020204030204" pitchFamily="34" charset="0"/>
                <a:cs typeface="Times New Roman" panose="02020603050405020304" pitchFamily="18" charset="0"/>
              </a:rPr>
              <a:t>Velkommen til MED-grunduddannelse </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a:effectLst/>
                <a:latin typeface="KBH Tekst" panose="00000500000000000000" pitchFamily="2" charset="0"/>
                <a:ea typeface="Calibri" panose="020F0502020204030204" pitchFamily="34" charset="0"/>
                <a:cs typeface="Times New Roman" panose="02020603050405020304" pitchFamily="18" charset="0"/>
              </a:rPr>
              <a:t>Præsentation af mig, </a:t>
            </a:r>
          </a:p>
          <a:p>
            <a:pPr>
              <a:lnSpc>
                <a:spcPct val="107000"/>
              </a:lnSpc>
              <a:spcAft>
                <a:spcPts val="800"/>
              </a:spcAft>
            </a:pPr>
            <a:r>
              <a:rPr lang="da-DK" sz="1800">
                <a:effectLst/>
                <a:latin typeface="KBH Tekst" panose="00000500000000000000" pitchFamily="2" charset="0"/>
                <a:ea typeface="Calibri" panose="020F0502020204030204" pitchFamily="34" charset="0"/>
                <a:cs typeface="Times New Roman" panose="02020603050405020304" pitchFamily="18" charset="0"/>
              </a:rPr>
              <a:t>praktiske oplysninger, pauser, forplejning, toiletter, </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endParaRPr lang="da-DK" baseline="0">
              <a:sym typeface="Wingdings" panose="05000000000000000000" pitchFamily="2" charset="2"/>
            </a:endParaRPr>
          </a:p>
          <a:p>
            <a:r>
              <a:rPr lang="da-DK" baseline="0">
                <a:sym typeface="Wingdings" panose="05000000000000000000" pitchFamily="2" charset="2"/>
              </a:rPr>
              <a:t>Kaffe, te, vand, Frokost kl. 11.30 - Eftermiddagskaffe, te, chokolade, frugt mm - Toiletter . </a:t>
            </a:r>
          </a:p>
          <a:p>
            <a:endParaRPr lang="da-DK" baseline="0"/>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2</a:t>
            </a:fld>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20</a:t>
            </a:fld>
            <a:endParaRPr lang="da-DK"/>
          </a:p>
        </p:txBody>
      </p:sp>
    </p:spTree>
    <p:extLst>
      <p:ext uri="{BB962C8B-B14F-4D97-AF65-F5344CB8AC3E}">
        <p14:creationId xmlns:p14="http://schemas.microsoft.com/office/powerpoint/2010/main" val="695252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21</a:t>
            </a:fld>
            <a:endParaRPr lang="da-DK"/>
          </a:p>
        </p:txBody>
      </p:sp>
    </p:spTree>
    <p:extLst>
      <p:ext uri="{BB962C8B-B14F-4D97-AF65-F5344CB8AC3E}">
        <p14:creationId xmlns:p14="http://schemas.microsoft.com/office/powerpoint/2010/main" val="3837604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11E86D0D-319F-4E11-A39F-9C39D5DC1EAF}" type="slidenum">
              <a:rPr lang="da-DK" smtClean="0"/>
              <a:pPr/>
              <a:t>22</a:t>
            </a:fld>
            <a:endParaRPr lang="da-DK"/>
          </a:p>
        </p:txBody>
      </p:sp>
    </p:spTree>
    <p:extLst>
      <p:ext uri="{BB962C8B-B14F-4D97-AF65-F5344CB8AC3E}">
        <p14:creationId xmlns:p14="http://schemas.microsoft.com/office/powerpoint/2010/main" val="4064848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Overblik – MED er omdrejningspunktet for 4 forhold: Arbejdsforhold, Personaleforhold, Arbejdsmiljø og samarbejdsforhold. Hver gang et af de 4 forhold er i spil, er det en opgave for MED/TRIO</a:t>
            </a:r>
          </a:p>
          <a:p>
            <a:r>
              <a:rPr lang="da-DK"/>
              <a:t>Hvordan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23</a:t>
            </a:fld>
            <a:endParaRPr lang="da-DK"/>
          </a:p>
        </p:txBody>
      </p:sp>
    </p:spTree>
    <p:extLst>
      <p:ext uri="{BB962C8B-B14F-4D97-AF65-F5344CB8AC3E}">
        <p14:creationId xmlns:p14="http://schemas.microsoft.com/office/powerpoint/2010/main" val="880008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24</a:t>
            </a:fld>
            <a:endParaRPr lang="da-DK"/>
          </a:p>
        </p:txBody>
      </p:sp>
    </p:spTree>
    <p:extLst>
      <p:ext uri="{BB962C8B-B14F-4D97-AF65-F5344CB8AC3E}">
        <p14:creationId xmlns:p14="http://schemas.microsoft.com/office/powerpoint/2010/main" val="2989157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Efter frokost – erfaring har lært os at det er nu vi lægger en </a:t>
            </a:r>
            <a:r>
              <a:rPr lang="da-DK" err="1"/>
              <a:t>Walk</a:t>
            </a:r>
            <a:r>
              <a:rPr lang="da-DK"/>
              <a:t> and talk ind.</a:t>
            </a:r>
          </a:p>
          <a:p>
            <a:r>
              <a:rPr lang="da-DK"/>
              <a:t> ca. 20 min. I må gerne blive i jeres LokalMED men mulighed for </a:t>
            </a:r>
            <a:r>
              <a:rPr lang="da-DK" err="1"/>
              <a:t>Walk</a:t>
            </a:r>
            <a:r>
              <a:rPr lang="da-DK"/>
              <a:t> and talk</a:t>
            </a:r>
          </a:p>
          <a:p>
            <a:r>
              <a:rPr lang="da-DK"/>
              <a:t>Kort opsamling i plenum.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25</a:t>
            </a:fld>
            <a:endParaRPr lang="da-DK"/>
          </a:p>
        </p:txBody>
      </p:sp>
    </p:spTree>
    <p:extLst>
      <p:ext uri="{BB962C8B-B14F-4D97-AF65-F5344CB8AC3E}">
        <p14:creationId xmlns:p14="http://schemas.microsoft.com/office/powerpoint/2010/main" val="2547903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Så</a:t>
            </a:r>
            <a:r>
              <a:rPr lang="da-DK" baseline="0"/>
              <a:t> hermed udleverer vi lige nogle ting til jer, som vi ikke kommer til at bruge tid på sammen i dette forum, men som kan være en hjælp for jer hjemme i eget udvalg. Se link </a:t>
            </a:r>
          </a:p>
          <a:p>
            <a:r>
              <a:rPr lang="da-DK" baseline="0"/>
              <a:t>Bilag 8 + 9 i MED-aftalen </a:t>
            </a:r>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26</a:t>
            </a:fld>
            <a:endParaRPr lang="da-DK"/>
          </a:p>
        </p:txBody>
      </p:sp>
    </p:spTree>
    <p:extLst>
      <p:ext uri="{BB962C8B-B14F-4D97-AF65-F5344CB8AC3E}">
        <p14:creationId xmlns:p14="http://schemas.microsoft.com/office/powerpoint/2010/main" val="2148948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27</a:t>
            </a:fld>
            <a:endParaRPr lang="da-DK"/>
          </a:p>
        </p:txBody>
      </p:sp>
    </p:spTree>
    <p:extLst>
      <p:ext uri="{BB962C8B-B14F-4D97-AF65-F5344CB8AC3E}">
        <p14:creationId xmlns:p14="http://schemas.microsoft.com/office/powerpoint/2010/main" val="2988267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28</a:t>
            </a:fld>
            <a:endParaRPr lang="da-DK"/>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Eks. På Årshjul</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29</a:t>
            </a:fld>
            <a:endParaRPr lang="da-DK"/>
          </a:p>
        </p:txBody>
      </p:sp>
    </p:spTree>
    <p:extLst>
      <p:ext uri="{BB962C8B-B14F-4D97-AF65-F5344CB8AC3E}">
        <p14:creationId xmlns:p14="http://schemas.microsoft.com/office/powerpoint/2010/main" val="391915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Kort præsentation i Plenum inden jeg går videre.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3</a:t>
            </a:fld>
            <a:endParaRPr lang="da-DK"/>
          </a:p>
        </p:txBody>
      </p:sp>
    </p:spTree>
    <p:extLst>
      <p:ext uri="{BB962C8B-B14F-4D97-AF65-F5344CB8AC3E}">
        <p14:creationId xmlns:p14="http://schemas.microsoft.com/office/powerpoint/2010/main" val="850035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Se i jeres MED-aftale Bilag 8 + 9 og se efter om der er plads til forbedringer.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30</a:t>
            </a:fld>
            <a:endParaRPr lang="da-DK"/>
          </a:p>
        </p:txBody>
      </p:sp>
    </p:spTree>
    <p:extLst>
      <p:ext uri="{BB962C8B-B14F-4D97-AF65-F5344CB8AC3E}">
        <p14:creationId xmlns:p14="http://schemas.microsoft.com/office/powerpoint/2010/main" val="2617164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31</a:t>
            </a:fld>
            <a:endParaRPr lang="da-DK"/>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1"/>
              <a:t>Samarbejde om og fælles</a:t>
            </a:r>
            <a:r>
              <a:rPr lang="da-DK" b="1" baseline="0"/>
              <a:t> forståelse af kerneopgaven</a:t>
            </a:r>
            <a:endParaRPr lang="da-DK" b="1"/>
          </a:p>
          <a:p>
            <a:r>
              <a:rPr lang="da-DK" b="1"/>
              <a:t>Kerneopgaven er motoren.</a:t>
            </a:r>
          </a:p>
          <a:p>
            <a:r>
              <a:rPr lang="da-DK" b="1"/>
              <a:t>Alt hvad vi gør i et arbejdsfællesskab skal have</a:t>
            </a:r>
            <a:r>
              <a:rPr lang="da-DK" b="1" baseline="0"/>
              <a:t> en værdi og effekt for børnene </a:t>
            </a:r>
          </a:p>
          <a:p>
            <a:r>
              <a:rPr lang="da-DK" b="1" baseline="0"/>
              <a:t>Rettigheder og forpligtelser: ledelsen er skåret ned. MED-ansvar kommer ind. 1/3 af sygefraværet er arbejdsrelateret ( og kan derfor reduceres) </a:t>
            </a:r>
          </a:p>
          <a:p>
            <a:r>
              <a:rPr lang="da-DK" b="1" baseline="0"/>
              <a:t>Arbejdspladsen i fokus ( støj, vold, hygiejne og arbejdsfællesskaber )</a:t>
            </a:r>
          </a:p>
          <a:p>
            <a:endParaRPr lang="da-DK" b="1"/>
          </a:p>
        </p:txBody>
      </p:sp>
      <p:sp>
        <p:nvSpPr>
          <p:cNvPr id="4" name="Pladsholder til diasnummer 3"/>
          <p:cNvSpPr>
            <a:spLocks noGrp="1"/>
          </p:cNvSpPr>
          <p:nvPr>
            <p:ph type="sldNum" sz="quarter" idx="10"/>
          </p:nvPr>
        </p:nvSpPr>
        <p:spPr/>
        <p:txBody>
          <a:bodyPr/>
          <a:lstStyle/>
          <a:p>
            <a:fld id="{239482AE-0D32-450F-A8EE-4E2D8CC5300F}" type="slidenum">
              <a:rPr lang="da-DK" smtClean="0"/>
              <a:pPr/>
              <a:t>33</a:t>
            </a:fld>
            <a:endParaRPr lang="da-DK"/>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Vi har udarbejdet en pamflet, som I kan bruge ude på jeres arbejdspladser. Formål at få forståelsen af MED-strukturen og medinddragelse af hele arbejdspladsen. I finder den i linket jeg har sendt ud, få eksemplar med. </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34</a:t>
            </a:fld>
            <a:endParaRPr lang="da-DK"/>
          </a:p>
        </p:txBody>
      </p:sp>
    </p:spTree>
    <p:extLst>
      <p:ext uri="{BB962C8B-B14F-4D97-AF65-F5344CB8AC3E}">
        <p14:creationId xmlns:p14="http://schemas.microsoft.com/office/powerpoint/2010/main" val="1113115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a:t>Eget relevant tema = Tag fat i noget I alligevel</a:t>
            </a:r>
            <a:r>
              <a:rPr lang="da-DK" baseline="0"/>
              <a:t> skal nå</a:t>
            </a:r>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35</a:t>
            </a:fld>
            <a:endParaRPr lang="da-DK"/>
          </a:p>
        </p:txBody>
      </p:sp>
    </p:spTree>
    <p:extLst>
      <p:ext uri="{BB962C8B-B14F-4D97-AF65-F5344CB8AC3E}">
        <p14:creationId xmlns:p14="http://schemas.microsoft.com/office/powerpoint/2010/main" val="1229863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36</a:t>
            </a:fld>
            <a:endParaRPr lang="da-DK"/>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37</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På BUF akademi var der 3 forberedelsesspørgsmål, brug lige 5 min på at reflektere over de spørgsmål og evt. noter dine mål. Herefter skal I gå sammen 2 og 2, drøft jeres mål, ca. 5 min hver. Kort videndeling i plenum 10 min</a:t>
            </a:r>
          </a:p>
        </p:txBody>
      </p:sp>
      <p:sp>
        <p:nvSpPr>
          <p:cNvPr id="4" name="Pladsholder til slidenummer 3"/>
          <p:cNvSpPr>
            <a:spLocks noGrp="1"/>
          </p:cNvSpPr>
          <p:nvPr>
            <p:ph type="sldNum" sz="quarter" idx="5"/>
          </p:nvPr>
        </p:nvSpPr>
        <p:spPr/>
        <p:txBody>
          <a:bodyPr/>
          <a:lstStyle/>
          <a:p>
            <a:fld id="{11E86D0D-319F-4E11-A39F-9C39D5DC1EAF}" type="slidenum">
              <a:rPr lang="da-DK" smtClean="0"/>
              <a:pPr/>
              <a:t>4</a:t>
            </a:fld>
            <a:endParaRPr lang="da-DK"/>
          </a:p>
        </p:txBody>
      </p:sp>
    </p:spTree>
    <p:extLst>
      <p:ext uri="{BB962C8B-B14F-4D97-AF65-F5344CB8AC3E}">
        <p14:creationId xmlns:p14="http://schemas.microsoft.com/office/powerpoint/2010/main" val="619060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baseline="0"/>
              <a:t>LokalMED og TRIO skal samarbejde om at styrke kvalitet og effektivitet i opgaveløsningen og om at nå BUF´s/</a:t>
            </a:r>
            <a:r>
              <a:rPr lang="da-DK" baseline="0" err="1"/>
              <a:t>KK´s</a:t>
            </a:r>
            <a:r>
              <a:rPr lang="da-DK" baseline="0"/>
              <a:t> mål og opgaver. </a:t>
            </a:r>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5</a:t>
            </a:fld>
            <a:endParaRPr lang="da-DK"/>
          </a:p>
        </p:txBody>
      </p:sp>
    </p:spTree>
    <p:extLst>
      <p:ext uri="{BB962C8B-B14F-4D97-AF65-F5344CB8AC3E}">
        <p14:creationId xmlns:p14="http://schemas.microsoft.com/office/powerpoint/2010/main" val="968877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fontScale="92500" lnSpcReduction="10000"/>
          </a:bodyPr>
          <a:lstStyle/>
          <a:p>
            <a:endParaRPr lang="da-DK" baseline="0"/>
          </a:p>
          <a:p>
            <a:pPr>
              <a:lnSpc>
                <a:spcPct val="107000"/>
              </a:lnSpc>
              <a:spcAft>
                <a:spcPts val="800"/>
              </a:spcAft>
            </a:pPr>
            <a:r>
              <a:rPr lang="da-DK" sz="1800" b="1">
                <a:effectLst/>
                <a:latin typeface="KBH Tekst" panose="00000500000000000000" pitchFamily="2" charset="0"/>
                <a:ea typeface="Calibri" panose="020F0502020204030204" pitchFamily="34" charset="0"/>
                <a:cs typeface="Times New Roman" panose="02020603050405020304" pitchFamily="18" charset="0"/>
              </a:rPr>
              <a:t>Kerneopgaven er organisationens eksistensberettigelse. Det er den vi er sammen om at løse på arbejdspladsen. Formålet MED-samarbejdet er at styrke kvalitet og effektivitet i opgaveløsningen.</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b="1">
                <a:effectLst/>
                <a:latin typeface="KBH Tekst" panose="00000500000000000000" pitchFamily="2" charset="0"/>
                <a:ea typeface="Calibri" panose="020F0502020204030204" pitchFamily="34" charset="0"/>
                <a:cs typeface="Times New Roman" panose="02020603050405020304" pitchFamily="18" charset="0"/>
              </a:rPr>
              <a:t>Det sker ved, at MED-udvalget gennem den gensidige informationspligt. Information og drøftelse skaber et godt grundlag for såvel det daglige samarbejde som ledelsens langsigtede strategiske beslutninger. </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800" b="1">
                <a:effectLst/>
                <a:latin typeface="KBH Tekst" panose="00000500000000000000" pitchFamily="2" charset="0"/>
                <a:ea typeface="Calibri" panose="020F0502020204030204" pitchFamily="34" charset="0"/>
                <a:cs typeface="Times New Roman" panose="02020603050405020304" pitchFamily="18" charset="0"/>
              </a:rPr>
              <a:t>I LokalMED er alle medarbejdere repræsenteret via de repræsentanter som er valgt. Det giver et godt grundlag for at udvikle idéer og perspektiver på de udfordringer, som organisationen står overfor. </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6</a:t>
            </a:fld>
            <a:endParaRPr lang="da-DK"/>
          </a:p>
        </p:txBody>
      </p:sp>
    </p:spTree>
    <p:extLst>
      <p:ext uri="{BB962C8B-B14F-4D97-AF65-F5344CB8AC3E}">
        <p14:creationId xmlns:p14="http://schemas.microsoft.com/office/powerpoint/2010/main" val="1758407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aseline="0"/>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7</a:t>
            </a:fld>
            <a:endParaRPr lang="da-DK"/>
          </a:p>
        </p:txBody>
      </p:sp>
    </p:spTree>
    <p:extLst>
      <p:ext uri="{BB962C8B-B14F-4D97-AF65-F5344CB8AC3E}">
        <p14:creationId xmlns:p14="http://schemas.microsoft.com/office/powerpoint/2010/main" val="957316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baseline="0"/>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8</a:t>
            </a:fld>
            <a:endParaRPr lang="da-DK"/>
          </a:p>
        </p:txBody>
      </p:sp>
    </p:spTree>
    <p:extLst>
      <p:ext uri="{BB962C8B-B14F-4D97-AF65-F5344CB8AC3E}">
        <p14:creationId xmlns:p14="http://schemas.microsoft.com/office/powerpoint/2010/main" val="3696112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a:t>MED-organiseringen i BUF – Øverst HovedMED, klynger og trioer. </a:t>
            </a:r>
          </a:p>
          <a:p>
            <a:r>
              <a:rPr lang="da-DK"/>
              <a:t>Hvor hører I til, hvem refererer I til?</a:t>
            </a:r>
          </a:p>
          <a:p>
            <a:endParaRPr lang="da-DK"/>
          </a:p>
        </p:txBody>
      </p:sp>
      <p:sp>
        <p:nvSpPr>
          <p:cNvPr id="4" name="Pladsholder til diasnummer 3"/>
          <p:cNvSpPr>
            <a:spLocks noGrp="1"/>
          </p:cNvSpPr>
          <p:nvPr>
            <p:ph type="sldNum" sz="quarter" idx="10"/>
          </p:nvPr>
        </p:nvSpPr>
        <p:spPr/>
        <p:txBody>
          <a:bodyPr/>
          <a:lstStyle/>
          <a:p>
            <a:fld id="{239482AE-0D32-450F-A8EE-4E2D8CC5300F}" type="slidenum">
              <a:rPr lang="da-DK" smtClean="0"/>
              <a:pPr/>
              <a:t>9</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8F00F60A-BD09-464D-8451-C44E21F351D9}" type="datetimeFigureOut">
              <a:rPr lang="da-DK" smtClean="0"/>
              <a:pPr/>
              <a:t>02-02-2024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02-02-2024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02-02-2024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02-02-2024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extLst>
      <p:ext uri="{BB962C8B-B14F-4D97-AF65-F5344CB8AC3E}">
        <p14:creationId xmlns:p14="http://schemas.microsoft.com/office/powerpoint/2010/main" val="327831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8" y="894268"/>
            <a:ext cx="80640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5" name="SD_FLD_PresentationTitle"/>
          <p:cNvSpPr>
            <a:spLocks noGrp="1"/>
          </p:cNvSpPr>
          <p:nvPr>
            <p:ph type="ftr" sz="quarter" idx="11"/>
          </p:nvPr>
        </p:nvSpPr>
        <p:spPr/>
        <p:txBody>
          <a:bodyPr/>
          <a:lstStyle/>
          <a:p>
            <a:r>
              <a:rPr lang="da-DK" noProof="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Tree>
    <p:extLst>
      <p:ext uri="{BB962C8B-B14F-4D97-AF65-F5344CB8AC3E}">
        <p14:creationId xmlns:p14="http://schemas.microsoft.com/office/powerpoint/2010/main" val="2462055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9" y="894268"/>
            <a:ext cx="2508300"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539999" y="2192138"/>
            <a:ext cx="25083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3318300" y="0"/>
            <a:ext cx="58257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720187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29A36D9-0168-4648-AE30-FE35FC2EB2C8}" type="datetimeFigureOut">
              <a:rPr lang="da-DK" smtClean="0"/>
              <a:pPr/>
              <a:t>02-02-2024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0A6437-1B06-47EA-A765-1E7720C080A0}" type="slidenum">
              <a:rPr lang="da-DK" smtClean="0"/>
              <a:pPr/>
              <a:t>‹#›</a:t>
            </a:fld>
            <a:endParaRPr lang="da-DK"/>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132" y="1021080"/>
            <a:ext cx="8064001" cy="3634676"/>
          </a:xfrm>
        </p:spPr>
        <p:txBody>
          <a:bodyPr anchor="b" anchorCtr="0">
            <a:normAutofit/>
          </a:bodyPr>
          <a:lstStyle>
            <a:lvl1pPr algn="l">
              <a:defRPr sz="9750"/>
            </a:lvl1pPr>
          </a:lstStyle>
          <a:p>
            <a:r>
              <a:rPr lang="da-DK"/>
              <a:t>Indsæt titel</a:t>
            </a:r>
          </a:p>
        </p:txBody>
      </p:sp>
      <p:sp>
        <p:nvSpPr>
          <p:cNvPr id="11" name="Subtitle 2">
            <a:extLst>
              <a:ext uri="{FF2B5EF4-FFF2-40B4-BE49-F238E27FC236}">
                <a16:creationId xmlns:a16="http://schemas.microsoft.com/office/drawing/2014/main" id="{4684F4FD-71A2-45CC-8A6E-49D5A00D180B}"/>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8" name="Text Placeholder 7">
            <a:extLst>
              <a:ext uri="{FF2B5EF4-FFF2-40B4-BE49-F238E27FC236}">
                <a16:creationId xmlns:a16="http://schemas.microsoft.com/office/drawing/2014/main" id="{9E27A3F2-4381-4C6B-970B-F774BAF5193D}"/>
              </a:ext>
            </a:extLst>
          </p:cNvPr>
          <p:cNvSpPr>
            <a:spLocks noGrp="1"/>
          </p:cNvSpPr>
          <p:nvPr>
            <p:ph type="body" sz="quarter" idx="17" hasCustomPrompt="1"/>
          </p:nvPr>
        </p:nvSpPr>
        <p:spPr>
          <a:xfrm>
            <a:off x="543659" y="310326"/>
            <a:ext cx="2564665"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0" name="Text Placeholder 9">
            <a:extLst>
              <a:ext uri="{FF2B5EF4-FFF2-40B4-BE49-F238E27FC236}">
                <a16:creationId xmlns:a16="http://schemas.microsoft.com/office/drawing/2014/main" id="{24E1B11E-3EFA-4F7B-9B51-515324396448}"/>
              </a:ext>
            </a:extLst>
          </p:cNvPr>
          <p:cNvSpPr>
            <a:spLocks noGrp="1"/>
          </p:cNvSpPr>
          <p:nvPr>
            <p:ph type="body" sz="quarter" idx="18" hasCustomPrompt="1"/>
          </p:nvPr>
        </p:nvSpPr>
        <p:spPr>
          <a:xfrm>
            <a:off x="3317999" y="310326"/>
            <a:ext cx="3073194"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18" name="Text Placeholder 17">
            <a:extLst>
              <a:ext uri="{FF2B5EF4-FFF2-40B4-BE49-F238E27FC236}">
                <a16:creationId xmlns:a16="http://schemas.microsoft.com/office/drawing/2014/main" id="{A1B6ED97-6CA2-43D5-84C1-C8E191DA5855}"/>
              </a:ext>
            </a:extLst>
          </p:cNvPr>
          <p:cNvSpPr>
            <a:spLocks noGrp="1"/>
          </p:cNvSpPr>
          <p:nvPr>
            <p:ph type="body" sz="quarter" idx="19" hasCustomPrompt="1"/>
          </p:nvPr>
        </p:nvSpPr>
        <p:spPr>
          <a:xfrm>
            <a:off x="3317999" y="531101"/>
            <a:ext cx="3073194" cy="180000"/>
          </a:xfrm>
        </p:spPr>
        <p:txBody>
          <a:bodyPr anchor="t"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5" name="Graphic 7">
            <a:extLst>
              <a:ext uri="{FF2B5EF4-FFF2-40B4-BE49-F238E27FC236}">
                <a16:creationId xmlns:a16="http://schemas.microsoft.com/office/drawing/2014/main" id="{010810A8-8A1E-4E68-A968-35AAC01A2281}"/>
              </a:ext>
            </a:extLst>
          </p:cNvPr>
          <p:cNvSpPr/>
          <p:nvPr userDrawn="1"/>
        </p:nvSpPr>
        <p:spPr>
          <a:xfrm>
            <a:off x="7831994"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sz="1350"/>
          </a:p>
        </p:txBody>
      </p:sp>
    </p:spTree>
    <p:extLst>
      <p:ext uri="{BB962C8B-B14F-4D97-AF65-F5344CB8AC3E}">
        <p14:creationId xmlns:p14="http://schemas.microsoft.com/office/powerpoint/2010/main" val="2866443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9144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533132" y="1021080"/>
            <a:ext cx="8064001" cy="3634676"/>
          </a:xfrm>
        </p:spPr>
        <p:txBody>
          <a:bodyPr anchor="b" anchorCtr="0">
            <a:normAutofit/>
          </a:bodyPr>
          <a:lstStyle>
            <a:lvl1pPr algn="l">
              <a:defRPr sz="975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A8F5DFB3-8199-4CB6-9066-2BB37E465677}"/>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solidFill>
                  <a:schemeClr val="bg1"/>
                </a:solidFill>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15" name="Graphic 7">
            <a:extLst>
              <a:ext uri="{FF2B5EF4-FFF2-40B4-BE49-F238E27FC236}">
                <a16:creationId xmlns:a16="http://schemas.microsoft.com/office/drawing/2014/main" id="{A2506A83-7F56-4B42-B699-2119B672DFA1}"/>
              </a:ext>
            </a:extLst>
          </p:cNvPr>
          <p:cNvSpPr/>
          <p:nvPr userDrawn="1"/>
        </p:nvSpPr>
        <p:spPr>
          <a:xfrm>
            <a:off x="7831994"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sz="1350"/>
          </a:p>
        </p:txBody>
      </p:sp>
      <p:sp>
        <p:nvSpPr>
          <p:cNvPr id="12" name="Date_GeneralDate">
            <a:extLst>
              <a:ext uri="{FF2B5EF4-FFF2-40B4-BE49-F238E27FC236}">
                <a16:creationId xmlns:a16="http://schemas.microsoft.com/office/drawing/2014/main" id="{B98C9C42-90FD-450B-BFF8-46B74DF1894A}"/>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96082EB3-5080-42D3-A152-5B8B1FC97786}"/>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FD5A722A-DCEE-49E6-BB44-6F3079BE66FB}"/>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22" name="Text Placeholder 7">
            <a:extLst>
              <a:ext uri="{FF2B5EF4-FFF2-40B4-BE49-F238E27FC236}">
                <a16:creationId xmlns:a16="http://schemas.microsoft.com/office/drawing/2014/main" id="{DCE89EFC-8997-4F51-A888-D563A6C36C44}"/>
              </a:ext>
            </a:extLst>
          </p:cNvPr>
          <p:cNvSpPr>
            <a:spLocks noGrp="1"/>
          </p:cNvSpPr>
          <p:nvPr>
            <p:ph type="body" sz="quarter" idx="17" hasCustomPrompt="1"/>
          </p:nvPr>
        </p:nvSpPr>
        <p:spPr>
          <a:xfrm>
            <a:off x="543659" y="310326"/>
            <a:ext cx="2564665"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08E5ED6-3D56-4788-93B6-332204188DC2}"/>
              </a:ext>
            </a:extLst>
          </p:cNvPr>
          <p:cNvSpPr>
            <a:spLocks noGrp="1"/>
          </p:cNvSpPr>
          <p:nvPr>
            <p:ph type="body" sz="quarter" idx="18" hasCustomPrompt="1"/>
          </p:nvPr>
        </p:nvSpPr>
        <p:spPr>
          <a:xfrm>
            <a:off x="3317999" y="310326"/>
            <a:ext cx="3073194"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7657689-90E8-4FD6-8984-F6AB4680D26D}"/>
              </a:ext>
            </a:extLst>
          </p:cNvPr>
          <p:cNvSpPr>
            <a:spLocks noGrp="1"/>
          </p:cNvSpPr>
          <p:nvPr>
            <p:ph type="body" sz="quarter" idx="19" hasCustomPrompt="1"/>
          </p:nvPr>
        </p:nvSpPr>
        <p:spPr>
          <a:xfrm>
            <a:off x="3317999" y="531101"/>
            <a:ext cx="3073194" cy="180000"/>
          </a:xfrm>
        </p:spPr>
        <p:txBody>
          <a:bodyPr anchor="t"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Tree>
    <p:extLst>
      <p:ext uri="{BB962C8B-B14F-4D97-AF65-F5344CB8AC3E}">
        <p14:creationId xmlns:p14="http://schemas.microsoft.com/office/powerpoint/2010/main" val="1522741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9144000" cy="6858000"/>
          </a:xfrm>
        </p:spPr>
        <p:txBody>
          <a:bodyPr tIns="36000"/>
          <a:lstStyle>
            <a:lvl1pPr marL="0" indent="0" algn="ctr">
              <a:buNone/>
              <a:defRPr sz="1200"/>
            </a:lvl1pPr>
          </a:lstStyle>
          <a:p>
            <a:r>
              <a:rPr lang="da-DK"/>
              <a:t>Klik her og indsæt lyst billede, via fanen Indsæt, Billeder</a:t>
            </a:r>
          </a:p>
        </p:txBody>
      </p:sp>
      <p:sp>
        <p:nvSpPr>
          <p:cNvPr id="2" name="Title 1"/>
          <p:cNvSpPr>
            <a:spLocks noGrp="1"/>
          </p:cNvSpPr>
          <p:nvPr>
            <p:ph type="ctrTitle" hasCustomPrompt="1"/>
          </p:nvPr>
        </p:nvSpPr>
        <p:spPr>
          <a:xfrm>
            <a:off x="533132" y="1021080"/>
            <a:ext cx="8064001" cy="3634676"/>
          </a:xfrm>
        </p:spPr>
        <p:txBody>
          <a:bodyPr anchor="b" anchorCtr="0">
            <a:normAutofit/>
          </a:bodyPr>
          <a:lstStyle>
            <a:lvl1pPr algn="l">
              <a:defRPr sz="9750"/>
            </a:lvl1pPr>
          </a:lstStyle>
          <a:p>
            <a:r>
              <a:rPr lang="da-DK"/>
              <a:t>Indsæt titel</a:t>
            </a:r>
          </a:p>
        </p:txBody>
      </p:sp>
      <p:sp>
        <p:nvSpPr>
          <p:cNvPr id="14" name="Subtitle 2">
            <a:extLst>
              <a:ext uri="{FF2B5EF4-FFF2-40B4-BE49-F238E27FC236}">
                <a16:creationId xmlns:a16="http://schemas.microsoft.com/office/drawing/2014/main" id="{12CF0303-FAD9-4C99-AED3-D04BAD578B3B}"/>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7" name="Text Placeholder 7">
            <a:extLst>
              <a:ext uri="{FF2B5EF4-FFF2-40B4-BE49-F238E27FC236}">
                <a16:creationId xmlns:a16="http://schemas.microsoft.com/office/drawing/2014/main" id="{BFFBCE6F-028A-4617-B072-71A0FA0A4748}"/>
              </a:ext>
            </a:extLst>
          </p:cNvPr>
          <p:cNvSpPr>
            <a:spLocks noGrp="1"/>
          </p:cNvSpPr>
          <p:nvPr>
            <p:ph type="body" sz="quarter" idx="19" hasCustomPrompt="1"/>
          </p:nvPr>
        </p:nvSpPr>
        <p:spPr>
          <a:xfrm>
            <a:off x="543659" y="310326"/>
            <a:ext cx="2564665"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9075BC39-D207-4CA1-857E-6EA19E26C9FB}"/>
              </a:ext>
            </a:extLst>
          </p:cNvPr>
          <p:cNvSpPr>
            <a:spLocks noGrp="1"/>
          </p:cNvSpPr>
          <p:nvPr>
            <p:ph type="body" sz="quarter" idx="20" hasCustomPrompt="1"/>
          </p:nvPr>
        </p:nvSpPr>
        <p:spPr>
          <a:xfrm>
            <a:off x="3317999" y="310326"/>
            <a:ext cx="3073194"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DAD6F774-1095-47B8-92F2-C3F93E18A6AD}"/>
              </a:ext>
            </a:extLst>
          </p:cNvPr>
          <p:cNvSpPr>
            <a:spLocks noGrp="1"/>
          </p:cNvSpPr>
          <p:nvPr>
            <p:ph type="body" sz="quarter" idx="21" hasCustomPrompt="1"/>
          </p:nvPr>
        </p:nvSpPr>
        <p:spPr>
          <a:xfrm>
            <a:off x="3317999" y="531101"/>
            <a:ext cx="3073194" cy="180000"/>
          </a:xfrm>
        </p:spPr>
        <p:txBody>
          <a:bodyPr anchor="t"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23" name="Text Placeholder 22">
            <a:extLst>
              <a:ext uri="{FF2B5EF4-FFF2-40B4-BE49-F238E27FC236}">
                <a16:creationId xmlns:a16="http://schemas.microsoft.com/office/drawing/2014/main" id="{114CE8CE-0AFB-48E8-822A-C0D496286A8F}"/>
              </a:ext>
            </a:extLst>
          </p:cNvPr>
          <p:cNvSpPr>
            <a:spLocks noGrp="1"/>
          </p:cNvSpPr>
          <p:nvPr>
            <p:ph type="body" sz="quarter" idx="22" hasCustomPrompt="1"/>
          </p:nvPr>
        </p:nvSpPr>
        <p:spPr>
          <a:xfrm>
            <a:off x="7832700" y="5068885"/>
            <a:ext cx="769439"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accent2"/>
          </a:solidFill>
        </p:spPr>
        <p:txBody>
          <a:bodyPr wrap="square">
            <a:noAutofit/>
          </a:bodyPr>
          <a:lstStyle>
            <a:lvl1pPr marL="0" indent="0">
              <a:buNone/>
              <a:defRPr sz="100">
                <a:noFill/>
              </a:defRPr>
            </a:lvl1pPr>
            <a:lvl2pPr marL="151359" indent="0">
              <a:buNone/>
              <a:defRPr sz="100"/>
            </a:lvl2pPr>
            <a:lvl3pPr marL="335756" indent="0">
              <a:buNone/>
              <a:defRPr sz="100"/>
            </a:lvl3pPr>
            <a:lvl4pPr>
              <a:buNone/>
              <a:defRPr sz="100"/>
            </a:lvl4pPr>
            <a:lvl5pPr>
              <a:buNone/>
              <a:defRPr sz="100"/>
            </a:lvl5pPr>
          </a:lstStyle>
          <a:p>
            <a:pPr lvl="0"/>
            <a:r>
              <a:rPr lang="da-DK"/>
              <a:t>.</a:t>
            </a:r>
          </a:p>
        </p:txBody>
      </p:sp>
    </p:spTree>
    <p:extLst>
      <p:ext uri="{BB962C8B-B14F-4D97-AF65-F5344CB8AC3E}">
        <p14:creationId xmlns:p14="http://schemas.microsoft.com/office/powerpoint/2010/main" val="4274903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orside hvid tekst baggrundsbille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1E5C199-BB2E-44F0-AD6D-7D9220B576B0}"/>
              </a:ext>
            </a:extLst>
          </p:cNvPr>
          <p:cNvSpPr>
            <a:spLocks noGrp="1"/>
          </p:cNvSpPr>
          <p:nvPr>
            <p:ph type="pic" sz="quarter" idx="17" hasCustomPrompt="1"/>
          </p:nvPr>
        </p:nvSpPr>
        <p:spPr>
          <a:xfrm>
            <a:off x="0" y="0"/>
            <a:ext cx="9144000" cy="6858000"/>
          </a:xfrm>
        </p:spPr>
        <p:txBody>
          <a:bodyPr tIns="36000"/>
          <a:lstStyle>
            <a:lvl1pPr marL="0" indent="0" algn="ctr">
              <a:buNone/>
              <a:defRPr sz="1200"/>
            </a:lvl1pPr>
          </a:lstStyle>
          <a:p>
            <a:r>
              <a:rPr lang="da-DK"/>
              <a:t>Klik her og indsæt mørkt billede, via fanen Indsæt, Billeder</a:t>
            </a:r>
          </a:p>
        </p:txBody>
      </p:sp>
      <p:sp>
        <p:nvSpPr>
          <p:cNvPr id="2" name="Title 1"/>
          <p:cNvSpPr>
            <a:spLocks noGrp="1"/>
          </p:cNvSpPr>
          <p:nvPr>
            <p:ph type="ctrTitle" hasCustomPrompt="1"/>
          </p:nvPr>
        </p:nvSpPr>
        <p:spPr>
          <a:xfrm>
            <a:off x="533132" y="1021080"/>
            <a:ext cx="8064001" cy="3634676"/>
          </a:xfrm>
        </p:spPr>
        <p:txBody>
          <a:bodyPr anchor="b" anchorCtr="0">
            <a:normAutofit/>
          </a:bodyPr>
          <a:lstStyle>
            <a:lvl1pPr algn="l">
              <a:defRPr sz="9750">
                <a:solidFill>
                  <a:schemeClr val="bg1"/>
                </a:solidFill>
              </a:defRPr>
            </a:lvl1pPr>
          </a:lstStyle>
          <a:p>
            <a:r>
              <a:rPr lang="da-DK"/>
              <a:t>Indsæt titel</a:t>
            </a:r>
          </a:p>
        </p:txBody>
      </p:sp>
      <p:sp>
        <p:nvSpPr>
          <p:cNvPr id="14" name="Subtitle 2">
            <a:extLst>
              <a:ext uri="{FF2B5EF4-FFF2-40B4-BE49-F238E27FC236}">
                <a16:creationId xmlns:a16="http://schemas.microsoft.com/office/drawing/2014/main" id="{98A3A365-2E66-4DD0-BBA9-7884F7C6FE1A}"/>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solidFill>
                  <a:schemeClr val="bg1"/>
                </a:solidFill>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17" name="Text Placeholder 7">
            <a:extLst>
              <a:ext uri="{FF2B5EF4-FFF2-40B4-BE49-F238E27FC236}">
                <a16:creationId xmlns:a16="http://schemas.microsoft.com/office/drawing/2014/main" id="{17210D45-E4CC-4EA8-88D2-ED969CF9E4A2}"/>
              </a:ext>
            </a:extLst>
          </p:cNvPr>
          <p:cNvSpPr>
            <a:spLocks noGrp="1"/>
          </p:cNvSpPr>
          <p:nvPr>
            <p:ph type="body" sz="quarter" idx="18" hasCustomPrompt="1"/>
          </p:nvPr>
        </p:nvSpPr>
        <p:spPr>
          <a:xfrm>
            <a:off x="543659" y="310326"/>
            <a:ext cx="2564665"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19" name="Text Placeholder 9">
            <a:extLst>
              <a:ext uri="{FF2B5EF4-FFF2-40B4-BE49-F238E27FC236}">
                <a16:creationId xmlns:a16="http://schemas.microsoft.com/office/drawing/2014/main" id="{750877AE-C14F-454F-BCD1-42B3CE1CDE88}"/>
              </a:ext>
            </a:extLst>
          </p:cNvPr>
          <p:cNvSpPr>
            <a:spLocks noGrp="1"/>
          </p:cNvSpPr>
          <p:nvPr>
            <p:ph type="body" sz="quarter" idx="19" hasCustomPrompt="1"/>
          </p:nvPr>
        </p:nvSpPr>
        <p:spPr>
          <a:xfrm>
            <a:off x="3317999" y="310326"/>
            <a:ext cx="3073194"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0" name="Text Placeholder 17">
            <a:extLst>
              <a:ext uri="{FF2B5EF4-FFF2-40B4-BE49-F238E27FC236}">
                <a16:creationId xmlns:a16="http://schemas.microsoft.com/office/drawing/2014/main" id="{879B6635-A90F-4078-BB65-2CE867AF7B27}"/>
              </a:ext>
            </a:extLst>
          </p:cNvPr>
          <p:cNvSpPr>
            <a:spLocks noGrp="1"/>
          </p:cNvSpPr>
          <p:nvPr>
            <p:ph type="body" sz="quarter" idx="20" hasCustomPrompt="1"/>
          </p:nvPr>
        </p:nvSpPr>
        <p:spPr>
          <a:xfrm>
            <a:off x="3317999" y="531101"/>
            <a:ext cx="3073194" cy="180000"/>
          </a:xfrm>
        </p:spPr>
        <p:txBody>
          <a:bodyPr anchor="t"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21" name="Text Placeholder 20">
            <a:extLst>
              <a:ext uri="{FF2B5EF4-FFF2-40B4-BE49-F238E27FC236}">
                <a16:creationId xmlns:a16="http://schemas.microsoft.com/office/drawing/2014/main" id="{3A245F3C-0AA6-41EC-AEFA-026F6587B003}"/>
              </a:ext>
            </a:extLst>
          </p:cNvPr>
          <p:cNvSpPr>
            <a:spLocks noGrp="1"/>
          </p:cNvSpPr>
          <p:nvPr>
            <p:ph type="body" sz="quarter" idx="22" hasCustomPrompt="1"/>
          </p:nvPr>
        </p:nvSpPr>
        <p:spPr>
          <a:xfrm>
            <a:off x="7832700" y="5068885"/>
            <a:ext cx="769439" cy="1069117"/>
          </a:xfrm>
          <a:custGeom>
            <a:avLst/>
            <a:gdLst>
              <a:gd name="connsiteX0" fmla="*/ 445718 w 1025918"/>
              <a:gd name="connsiteY0" fmla="*/ 980173 h 1069117"/>
              <a:gd name="connsiteX1" fmla="*/ 464702 w 1025918"/>
              <a:gd name="connsiteY1" fmla="*/ 980540 h 1069117"/>
              <a:gd name="connsiteX2" fmla="*/ 509639 w 1025918"/>
              <a:gd name="connsiteY2" fmla="*/ 1035095 h 1069117"/>
              <a:gd name="connsiteX3" fmla="*/ 509414 w 1025918"/>
              <a:gd name="connsiteY3" fmla="*/ 981188 h 1069117"/>
              <a:gd name="connsiteX4" fmla="*/ 530119 w 1025918"/>
              <a:gd name="connsiteY4" fmla="*/ 981527 h 1069117"/>
              <a:gd name="connsiteX5" fmla="*/ 530147 w 1025918"/>
              <a:gd name="connsiteY5" fmla="*/ 1069117 h 1069117"/>
              <a:gd name="connsiteX6" fmla="*/ 509544 w 1025918"/>
              <a:gd name="connsiteY6" fmla="*/ 1069117 h 1069117"/>
              <a:gd name="connsiteX7" fmla="*/ 509527 w 1025918"/>
              <a:gd name="connsiteY7" fmla="*/ 1067846 h 1069117"/>
              <a:gd name="connsiteX8" fmla="*/ 504449 w 1025918"/>
              <a:gd name="connsiteY8" fmla="*/ 1056901 h 1069117"/>
              <a:gd name="connsiteX9" fmla="*/ 465126 w 1025918"/>
              <a:gd name="connsiteY9" fmla="*/ 1008833 h 1069117"/>
              <a:gd name="connsiteX10" fmla="*/ 463748 w 1025918"/>
              <a:gd name="connsiteY10" fmla="*/ 1069117 h 1069117"/>
              <a:gd name="connsiteX11" fmla="*/ 451642 w 1025918"/>
              <a:gd name="connsiteY11" fmla="*/ 1069117 h 1069117"/>
              <a:gd name="connsiteX12" fmla="*/ 442812 w 1025918"/>
              <a:gd name="connsiteY12" fmla="*/ 1068974 h 1069117"/>
              <a:gd name="connsiteX13" fmla="*/ 660021 w 1025918"/>
              <a:gd name="connsiteY13" fmla="*/ 951513 h 1069117"/>
              <a:gd name="connsiteX14" fmla="*/ 686537 w 1025918"/>
              <a:gd name="connsiteY14" fmla="*/ 1036280 h 1069117"/>
              <a:gd name="connsiteX15" fmla="*/ 665973 w 1025918"/>
              <a:gd name="connsiteY15" fmla="*/ 1042345 h 1069117"/>
              <a:gd name="connsiteX16" fmla="*/ 655112 w 1025918"/>
              <a:gd name="connsiteY16" fmla="*/ 1007028 h 1069117"/>
              <a:gd name="connsiteX17" fmla="*/ 616043 w 1025918"/>
              <a:gd name="connsiteY17" fmla="*/ 1018509 h 1069117"/>
              <a:gd name="connsiteX18" fmla="*/ 626086 w 1025918"/>
              <a:gd name="connsiteY18" fmla="*/ 1054052 h 1069117"/>
              <a:gd name="connsiteX19" fmla="*/ 605408 w 1025918"/>
              <a:gd name="connsiteY19" fmla="*/ 1060145 h 1069117"/>
              <a:gd name="connsiteX20" fmla="*/ 581713 w 1025918"/>
              <a:gd name="connsiteY20" fmla="*/ 974559 h 1069117"/>
              <a:gd name="connsiteX21" fmla="*/ 601939 w 1025918"/>
              <a:gd name="connsiteY21" fmla="*/ 968607 h 1069117"/>
              <a:gd name="connsiteX22" fmla="*/ 611304 w 1025918"/>
              <a:gd name="connsiteY22" fmla="*/ 1001668 h 1069117"/>
              <a:gd name="connsiteX23" fmla="*/ 650006 w 1025918"/>
              <a:gd name="connsiteY23" fmla="*/ 990300 h 1069117"/>
              <a:gd name="connsiteX24" fmla="*/ 639908 w 1025918"/>
              <a:gd name="connsiteY24" fmla="*/ 957437 h 1069117"/>
              <a:gd name="connsiteX25" fmla="*/ 330880 w 1025918"/>
              <a:gd name="connsiteY25" fmla="*/ 950864 h 1069117"/>
              <a:gd name="connsiteX26" fmla="*/ 394886 w 1025918"/>
              <a:gd name="connsiteY26" fmla="*/ 971005 h 1069117"/>
              <a:gd name="connsiteX27" fmla="*/ 389610 w 1025918"/>
              <a:gd name="connsiteY27" fmla="*/ 987818 h 1069117"/>
              <a:gd name="connsiteX28" fmla="*/ 345802 w 1025918"/>
              <a:gd name="connsiteY28" fmla="*/ 974023 h 1069117"/>
              <a:gd name="connsiteX29" fmla="*/ 340640 w 1025918"/>
              <a:gd name="connsiteY29" fmla="*/ 990469 h 1069117"/>
              <a:gd name="connsiteX30" fmla="*/ 377171 w 1025918"/>
              <a:gd name="connsiteY30" fmla="*/ 1001978 h 1069117"/>
              <a:gd name="connsiteX31" fmla="*/ 371895 w 1025918"/>
              <a:gd name="connsiteY31" fmla="*/ 1018791 h 1069117"/>
              <a:gd name="connsiteX32" fmla="*/ 335337 w 1025918"/>
              <a:gd name="connsiteY32" fmla="*/ 1007310 h 1069117"/>
              <a:gd name="connsiteX33" fmla="*/ 329752 w 1025918"/>
              <a:gd name="connsiteY33" fmla="*/ 1025081 h 1069117"/>
              <a:gd name="connsiteX34" fmla="*/ 373560 w 1025918"/>
              <a:gd name="connsiteY34" fmla="*/ 1038875 h 1069117"/>
              <a:gd name="connsiteX35" fmla="*/ 368257 w 1025918"/>
              <a:gd name="connsiteY35" fmla="*/ 1055716 h 1069117"/>
              <a:gd name="connsiteX36" fmla="*/ 304251 w 1025918"/>
              <a:gd name="connsiteY36" fmla="*/ 1035575 h 1069117"/>
              <a:gd name="connsiteX37" fmla="*/ 215252 w 1025918"/>
              <a:gd name="connsiteY37" fmla="*/ 947959 h 1069117"/>
              <a:gd name="connsiteX38" fmla="*/ 203235 w 1025918"/>
              <a:gd name="connsiteY38" fmla="*/ 965561 h 1069117"/>
              <a:gd name="connsiteX39" fmla="*/ 219145 w 1025918"/>
              <a:gd name="connsiteY39" fmla="*/ 976421 h 1069117"/>
              <a:gd name="connsiteX40" fmla="*/ 236719 w 1025918"/>
              <a:gd name="connsiteY40" fmla="*/ 975208 h 1069117"/>
              <a:gd name="connsiteX41" fmla="*/ 231162 w 1025918"/>
              <a:gd name="connsiteY41" fmla="*/ 958819 h 1069117"/>
              <a:gd name="connsiteX42" fmla="*/ 743180 w 1025918"/>
              <a:gd name="connsiteY42" fmla="*/ 930779 h 1069117"/>
              <a:gd name="connsiteX43" fmla="*/ 748455 w 1025918"/>
              <a:gd name="connsiteY43" fmla="*/ 966125 h 1069117"/>
              <a:gd name="connsiteX44" fmla="*/ 772884 w 1025918"/>
              <a:gd name="connsiteY44" fmla="*/ 950892 h 1069117"/>
              <a:gd name="connsiteX45" fmla="*/ 235252 w 1025918"/>
              <a:gd name="connsiteY45" fmla="*/ 918593 h 1069117"/>
              <a:gd name="connsiteX46" fmla="*/ 224025 w 1025918"/>
              <a:gd name="connsiteY46" fmla="*/ 935067 h 1069117"/>
              <a:gd name="connsiteX47" fmla="*/ 235449 w 1025918"/>
              <a:gd name="connsiteY47" fmla="*/ 942853 h 1069117"/>
              <a:gd name="connsiteX48" fmla="*/ 252318 w 1025918"/>
              <a:gd name="connsiteY48" fmla="*/ 941753 h 1069117"/>
              <a:gd name="connsiteX49" fmla="*/ 246676 w 1025918"/>
              <a:gd name="connsiteY49" fmla="*/ 926379 h 1069117"/>
              <a:gd name="connsiteX50" fmla="*/ 741911 w 1025918"/>
              <a:gd name="connsiteY50" fmla="*/ 907225 h 1069117"/>
              <a:gd name="connsiteX51" fmla="*/ 823181 w 1025918"/>
              <a:gd name="connsiteY51" fmla="*/ 959467 h 1069117"/>
              <a:gd name="connsiteX52" fmla="*/ 805240 w 1025918"/>
              <a:gd name="connsiteY52" fmla="*/ 972782 h 1069117"/>
              <a:gd name="connsiteX53" fmla="*/ 788907 w 1025918"/>
              <a:gd name="connsiteY53" fmla="*/ 961725 h 1069117"/>
              <a:gd name="connsiteX54" fmla="*/ 751305 w 1025918"/>
              <a:gd name="connsiteY54" fmla="*/ 985166 h 1069117"/>
              <a:gd name="connsiteX55" fmla="*/ 754238 w 1025918"/>
              <a:gd name="connsiteY55" fmla="*/ 1004884 h 1069117"/>
              <a:gd name="connsiteX56" fmla="*/ 735113 w 1025918"/>
              <a:gd name="connsiteY56" fmla="*/ 1014898 h 1069117"/>
              <a:gd name="connsiteX57" fmla="*/ 723011 w 1025918"/>
              <a:gd name="connsiteY57" fmla="*/ 919129 h 1069117"/>
              <a:gd name="connsiteX58" fmla="*/ 226761 w 1025918"/>
              <a:gd name="connsiteY58" fmla="*/ 893459 h 1069117"/>
              <a:gd name="connsiteX59" fmla="*/ 255788 w 1025918"/>
              <a:gd name="connsiteY59" fmla="*/ 913261 h 1069117"/>
              <a:gd name="connsiteX60" fmla="*/ 271359 w 1025918"/>
              <a:gd name="connsiteY60" fmla="*/ 951202 h 1069117"/>
              <a:gd name="connsiteX61" fmla="*/ 250992 w 1025918"/>
              <a:gd name="connsiteY61" fmla="*/ 959891 h 1069117"/>
              <a:gd name="connsiteX62" fmla="*/ 253672 w 1025918"/>
              <a:gd name="connsiteY62" fmla="*/ 987676 h 1069117"/>
              <a:gd name="connsiteX63" fmla="*/ 210231 w 1025918"/>
              <a:gd name="connsiteY63" fmla="*/ 989679 h 1069117"/>
              <a:gd name="connsiteX64" fmla="*/ 176690 w 1025918"/>
              <a:gd name="connsiteY64" fmla="*/ 966802 h 1069117"/>
              <a:gd name="connsiteX65" fmla="*/ 154377 w 1025918"/>
              <a:gd name="connsiteY65" fmla="*/ 860426 h 1069117"/>
              <a:gd name="connsiteX66" fmla="*/ 98467 w 1025918"/>
              <a:gd name="connsiteY66" fmla="*/ 866181 h 1069117"/>
              <a:gd name="connsiteX67" fmla="*/ 100639 w 1025918"/>
              <a:gd name="connsiteY67" fmla="*/ 871343 h 1069117"/>
              <a:gd name="connsiteX68" fmla="*/ 139398 w 1025918"/>
              <a:gd name="connsiteY68" fmla="*/ 882627 h 1069117"/>
              <a:gd name="connsiteX69" fmla="*/ 154377 w 1025918"/>
              <a:gd name="connsiteY69" fmla="*/ 860426 h 1069117"/>
              <a:gd name="connsiteX70" fmla="*/ 134190 w 1025918"/>
              <a:gd name="connsiteY70" fmla="*/ 830197 h 1069117"/>
              <a:gd name="connsiteX71" fmla="*/ 112233 w 1025918"/>
              <a:gd name="connsiteY71" fmla="*/ 832556 h 1069117"/>
              <a:gd name="connsiteX72" fmla="*/ 97311 w 1025918"/>
              <a:gd name="connsiteY72" fmla="*/ 854390 h 1069117"/>
              <a:gd name="connsiteX73" fmla="*/ 153023 w 1025918"/>
              <a:gd name="connsiteY73" fmla="*/ 848607 h 1069117"/>
              <a:gd name="connsiteX74" fmla="*/ 151048 w 1025918"/>
              <a:gd name="connsiteY74" fmla="*/ 843980 h 1069117"/>
              <a:gd name="connsiteX75" fmla="*/ 134190 w 1025918"/>
              <a:gd name="connsiteY75" fmla="*/ 830197 h 1069117"/>
              <a:gd name="connsiteX76" fmla="*/ 495084 w 1025918"/>
              <a:gd name="connsiteY76" fmla="*/ 812076 h 1069117"/>
              <a:gd name="connsiteX77" fmla="*/ 584844 w 1025918"/>
              <a:gd name="connsiteY77" fmla="*/ 836562 h 1069117"/>
              <a:gd name="connsiteX78" fmla="*/ 495084 w 1025918"/>
              <a:gd name="connsiteY78" fmla="*/ 849425 h 1069117"/>
              <a:gd name="connsiteX79" fmla="*/ 405323 w 1025918"/>
              <a:gd name="connsiteY79" fmla="*/ 836562 h 1069117"/>
              <a:gd name="connsiteX80" fmla="*/ 495084 w 1025918"/>
              <a:gd name="connsiteY80" fmla="*/ 812076 h 1069117"/>
              <a:gd name="connsiteX81" fmla="*/ 121238 w 1025918"/>
              <a:gd name="connsiteY81" fmla="*/ 808619 h 1069117"/>
              <a:gd name="connsiteX82" fmla="*/ 168086 w 1025918"/>
              <a:gd name="connsiteY82" fmla="*/ 834756 h 1069117"/>
              <a:gd name="connsiteX83" fmla="*/ 172769 w 1025918"/>
              <a:gd name="connsiteY83" fmla="*/ 846576 h 1069117"/>
              <a:gd name="connsiteX84" fmla="*/ 185209 w 1025918"/>
              <a:gd name="connsiteY84" fmla="*/ 845278 h 1069117"/>
              <a:gd name="connsiteX85" fmla="*/ 186479 w 1025918"/>
              <a:gd name="connsiteY85" fmla="*/ 857126 h 1069117"/>
              <a:gd name="connsiteX86" fmla="*/ 174377 w 1025918"/>
              <a:gd name="connsiteY86" fmla="*/ 858395 h 1069117"/>
              <a:gd name="connsiteX87" fmla="*/ 149299 w 1025918"/>
              <a:gd name="connsiteY87" fmla="*/ 900962 h 1069117"/>
              <a:gd name="connsiteX88" fmla="*/ 83573 w 1025918"/>
              <a:gd name="connsiteY88" fmla="*/ 880596 h 1069117"/>
              <a:gd name="connsiteX89" fmla="*/ 78777 w 1025918"/>
              <a:gd name="connsiteY89" fmla="*/ 868240 h 1069117"/>
              <a:gd name="connsiteX90" fmla="*/ 66168 w 1025918"/>
              <a:gd name="connsiteY90" fmla="*/ 869538 h 1069117"/>
              <a:gd name="connsiteX91" fmla="*/ 64532 w 1025918"/>
              <a:gd name="connsiteY91" fmla="*/ 857831 h 1069117"/>
              <a:gd name="connsiteX92" fmla="*/ 77282 w 1025918"/>
              <a:gd name="connsiteY92" fmla="*/ 856505 h 1069117"/>
              <a:gd name="connsiteX93" fmla="*/ 102360 w 1025918"/>
              <a:gd name="connsiteY93" fmla="*/ 814418 h 1069117"/>
              <a:gd name="connsiteX94" fmla="*/ 121238 w 1025918"/>
              <a:gd name="connsiteY94" fmla="*/ 808619 h 1069117"/>
              <a:gd name="connsiteX95" fmla="*/ 852320 w 1025918"/>
              <a:gd name="connsiteY95" fmla="*/ 803360 h 1069117"/>
              <a:gd name="connsiteX96" fmla="*/ 893167 w 1025918"/>
              <a:gd name="connsiteY96" fmla="*/ 894615 h 1069117"/>
              <a:gd name="connsiteX97" fmla="*/ 877850 w 1025918"/>
              <a:gd name="connsiteY97" fmla="*/ 910864 h 1069117"/>
              <a:gd name="connsiteX98" fmla="*/ 784422 w 1025918"/>
              <a:gd name="connsiteY98" fmla="*/ 875405 h 1069117"/>
              <a:gd name="connsiteX99" fmla="*/ 801488 w 1025918"/>
              <a:gd name="connsiteY99" fmla="*/ 860116 h 1069117"/>
              <a:gd name="connsiteX100" fmla="*/ 867440 w 1025918"/>
              <a:gd name="connsiteY100" fmla="*/ 885702 h 1069117"/>
              <a:gd name="connsiteX101" fmla="*/ 838301 w 1025918"/>
              <a:gd name="connsiteY101" fmla="*/ 821075 h 1069117"/>
              <a:gd name="connsiteX102" fmla="*/ 495055 w 1025918"/>
              <a:gd name="connsiteY102" fmla="*/ 739185 h 1069117"/>
              <a:gd name="connsiteX103" fmla="*/ 559851 w 1025918"/>
              <a:gd name="connsiteY103" fmla="*/ 758395 h 1069117"/>
              <a:gd name="connsiteX104" fmla="*/ 611502 w 1025918"/>
              <a:gd name="connsiteY104" fmla="*/ 771597 h 1069117"/>
              <a:gd name="connsiteX105" fmla="*/ 663293 w 1025918"/>
              <a:gd name="connsiteY105" fmla="*/ 759128 h 1069117"/>
              <a:gd name="connsiteX106" fmla="*/ 733025 w 1025918"/>
              <a:gd name="connsiteY106" fmla="*/ 740624 h 1069117"/>
              <a:gd name="connsiteX107" fmla="*/ 610599 w 1025918"/>
              <a:gd name="connsiteY107" fmla="*/ 805955 h 1069117"/>
              <a:gd name="connsiteX108" fmla="*/ 546367 w 1025918"/>
              <a:gd name="connsiteY108" fmla="*/ 791117 h 1069117"/>
              <a:gd name="connsiteX109" fmla="*/ 495055 w 1025918"/>
              <a:gd name="connsiteY109" fmla="*/ 774530 h 1069117"/>
              <a:gd name="connsiteX110" fmla="*/ 443743 w 1025918"/>
              <a:gd name="connsiteY110" fmla="*/ 791117 h 1069117"/>
              <a:gd name="connsiteX111" fmla="*/ 379512 w 1025918"/>
              <a:gd name="connsiteY111" fmla="*/ 805955 h 1069117"/>
              <a:gd name="connsiteX112" fmla="*/ 257085 w 1025918"/>
              <a:gd name="connsiteY112" fmla="*/ 740624 h 1069117"/>
              <a:gd name="connsiteX113" fmla="*/ 326818 w 1025918"/>
              <a:gd name="connsiteY113" fmla="*/ 759128 h 1069117"/>
              <a:gd name="connsiteX114" fmla="*/ 378609 w 1025918"/>
              <a:gd name="connsiteY114" fmla="*/ 771597 h 1069117"/>
              <a:gd name="connsiteX115" fmla="*/ 430259 w 1025918"/>
              <a:gd name="connsiteY115" fmla="*/ 758395 h 1069117"/>
              <a:gd name="connsiteX116" fmla="*/ 495055 w 1025918"/>
              <a:gd name="connsiteY116" fmla="*/ 739185 h 1069117"/>
              <a:gd name="connsiteX117" fmla="*/ 911192 w 1025918"/>
              <a:gd name="connsiteY117" fmla="*/ 698028 h 1069117"/>
              <a:gd name="connsiteX118" fmla="*/ 991136 w 1025918"/>
              <a:gd name="connsiteY118" fmla="*/ 736674 h 1069117"/>
              <a:gd name="connsiteX119" fmla="*/ 981884 w 1025918"/>
              <a:gd name="connsiteY119" fmla="*/ 755066 h 1069117"/>
              <a:gd name="connsiteX120" fmla="*/ 979937 w 1025918"/>
              <a:gd name="connsiteY120" fmla="*/ 754136 h 1069117"/>
              <a:gd name="connsiteX121" fmla="*/ 967892 w 1025918"/>
              <a:gd name="connsiteY121" fmla="*/ 753938 h 1069117"/>
              <a:gd name="connsiteX122" fmla="*/ 907497 w 1025918"/>
              <a:gd name="connsiteY122" fmla="*/ 768381 h 1069117"/>
              <a:gd name="connsiteX123" fmla="*/ 961348 w 1025918"/>
              <a:gd name="connsiteY123" fmla="*/ 795969 h 1069117"/>
              <a:gd name="connsiteX124" fmla="*/ 951926 w 1025918"/>
              <a:gd name="connsiteY124" fmla="*/ 814672 h 1069117"/>
              <a:gd name="connsiteX125" fmla="*/ 873167 w 1025918"/>
              <a:gd name="connsiteY125" fmla="*/ 773402 h 1069117"/>
              <a:gd name="connsiteX126" fmla="*/ 881771 w 1025918"/>
              <a:gd name="connsiteY126" fmla="*/ 756449 h 1069117"/>
              <a:gd name="connsiteX127" fmla="*/ 950459 w 1025918"/>
              <a:gd name="connsiteY127" fmla="*/ 739777 h 1069117"/>
              <a:gd name="connsiteX128" fmla="*/ 901855 w 1025918"/>
              <a:gd name="connsiteY128" fmla="*/ 716505 h 1069117"/>
              <a:gd name="connsiteX129" fmla="*/ 79059 w 1025918"/>
              <a:gd name="connsiteY129" fmla="*/ 698028 h 1069117"/>
              <a:gd name="connsiteX130" fmla="*/ 88256 w 1025918"/>
              <a:gd name="connsiteY130" fmla="*/ 717097 h 1069117"/>
              <a:gd name="connsiteX131" fmla="*/ 57395 w 1025918"/>
              <a:gd name="connsiteY131" fmla="*/ 731963 h 1069117"/>
              <a:gd name="connsiteX132" fmla="*/ 102529 w 1025918"/>
              <a:gd name="connsiteY132" fmla="*/ 746688 h 1069117"/>
              <a:gd name="connsiteX133" fmla="*/ 112289 w 1025918"/>
              <a:gd name="connsiteY133" fmla="*/ 766914 h 1069117"/>
              <a:gd name="connsiteX134" fmla="*/ 59285 w 1025918"/>
              <a:gd name="connsiteY134" fmla="*/ 751907 h 1069117"/>
              <a:gd name="connsiteX135" fmla="*/ 34179 w 1025918"/>
              <a:gd name="connsiteY135" fmla="*/ 809368 h 1069117"/>
              <a:gd name="connsiteX136" fmla="*/ 22726 w 1025918"/>
              <a:gd name="connsiteY136" fmla="*/ 785617 h 1069117"/>
              <a:gd name="connsiteX137" fmla="*/ 43601 w 1025918"/>
              <a:gd name="connsiteY137" fmla="*/ 738649 h 1069117"/>
              <a:gd name="connsiteX138" fmla="*/ 8283 w 1025918"/>
              <a:gd name="connsiteY138" fmla="*/ 755687 h 1069117"/>
              <a:gd name="connsiteX139" fmla="*/ 0 w 1025918"/>
              <a:gd name="connsiteY139" fmla="*/ 738563 h 1069117"/>
              <a:gd name="connsiteX140" fmla="*/ 0 w 1025918"/>
              <a:gd name="connsiteY140" fmla="*/ 736164 h 1069117"/>
              <a:gd name="connsiteX141" fmla="*/ 258750 w 1025918"/>
              <a:gd name="connsiteY141" fmla="*/ 664995 h 1069117"/>
              <a:gd name="connsiteX142" fmla="*/ 326000 w 1025918"/>
              <a:gd name="connsiteY142" fmla="*/ 686801 h 1069117"/>
              <a:gd name="connsiteX143" fmla="*/ 377142 w 1025918"/>
              <a:gd name="connsiteY143" fmla="*/ 701977 h 1069117"/>
              <a:gd name="connsiteX144" fmla="*/ 428313 w 1025918"/>
              <a:gd name="connsiteY144" fmla="*/ 686801 h 1069117"/>
              <a:gd name="connsiteX145" fmla="*/ 495084 w 1025918"/>
              <a:gd name="connsiteY145" fmla="*/ 668268 h 1069117"/>
              <a:gd name="connsiteX146" fmla="*/ 561854 w 1025918"/>
              <a:gd name="connsiteY146" fmla="*/ 686801 h 1069117"/>
              <a:gd name="connsiteX147" fmla="*/ 613025 w 1025918"/>
              <a:gd name="connsiteY147" fmla="*/ 701977 h 1069117"/>
              <a:gd name="connsiteX148" fmla="*/ 664167 w 1025918"/>
              <a:gd name="connsiteY148" fmla="*/ 686801 h 1069117"/>
              <a:gd name="connsiteX149" fmla="*/ 731417 w 1025918"/>
              <a:gd name="connsiteY149" fmla="*/ 664995 h 1069117"/>
              <a:gd name="connsiteX150" fmla="*/ 778413 w 1025918"/>
              <a:gd name="connsiteY150" fmla="*/ 671737 h 1069117"/>
              <a:gd name="connsiteX151" fmla="*/ 760049 w 1025918"/>
              <a:gd name="connsiteY151" fmla="*/ 703698 h 1069117"/>
              <a:gd name="connsiteX152" fmla="*/ 731445 w 1025918"/>
              <a:gd name="connsiteY152" fmla="*/ 700934 h 1069117"/>
              <a:gd name="connsiteX153" fmla="*/ 678610 w 1025918"/>
              <a:gd name="connsiteY153" fmla="*/ 716082 h 1069117"/>
              <a:gd name="connsiteX154" fmla="*/ 616043 w 1025918"/>
              <a:gd name="connsiteY154" fmla="*/ 736759 h 1069117"/>
              <a:gd name="connsiteX155" fmla="*/ 548060 w 1025918"/>
              <a:gd name="connsiteY155" fmla="*/ 717097 h 1069117"/>
              <a:gd name="connsiteX156" fmla="*/ 495084 w 1025918"/>
              <a:gd name="connsiteY156" fmla="*/ 702739 h 1069117"/>
              <a:gd name="connsiteX157" fmla="*/ 442107 w 1025918"/>
              <a:gd name="connsiteY157" fmla="*/ 717097 h 1069117"/>
              <a:gd name="connsiteX158" fmla="*/ 374124 w 1025918"/>
              <a:gd name="connsiteY158" fmla="*/ 736759 h 1069117"/>
              <a:gd name="connsiteX159" fmla="*/ 311557 w 1025918"/>
              <a:gd name="connsiteY159" fmla="*/ 716082 h 1069117"/>
              <a:gd name="connsiteX160" fmla="*/ 258721 w 1025918"/>
              <a:gd name="connsiteY160" fmla="*/ 700934 h 1069117"/>
              <a:gd name="connsiteX161" fmla="*/ 230118 w 1025918"/>
              <a:gd name="connsiteY161" fmla="*/ 703698 h 1069117"/>
              <a:gd name="connsiteX162" fmla="*/ 211754 w 1025918"/>
              <a:gd name="connsiteY162" fmla="*/ 671737 h 1069117"/>
              <a:gd name="connsiteX163" fmla="*/ 258750 w 1025918"/>
              <a:gd name="connsiteY163" fmla="*/ 664995 h 1069117"/>
              <a:gd name="connsiteX164" fmla="*/ 949867 w 1025918"/>
              <a:gd name="connsiteY164" fmla="*/ 589283 h 1069117"/>
              <a:gd name="connsiteX165" fmla="*/ 959317 w 1025918"/>
              <a:gd name="connsiteY165" fmla="*/ 606265 h 1069117"/>
              <a:gd name="connsiteX166" fmla="*/ 946482 w 1025918"/>
              <a:gd name="connsiteY166" fmla="*/ 624685 h 1069117"/>
              <a:gd name="connsiteX167" fmla="*/ 951841 w 1025918"/>
              <a:gd name="connsiteY167" fmla="*/ 639467 h 1069117"/>
              <a:gd name="connsiteX168" fmla="*/ 966228 w 1025918"/>
              <a:gd name="connsiteY168" fmla="*/ 624826 h 1069117"/>
              <a:gd name="connsiteX169" fmla="*/ 1001404 w 1025918"/>
              <a:gd name="connsiteY169" fmla="*/ 597548 h 1069117"/>
              <a:gd name="connsiteX170" fmla="*/ 1023435 w 1025918"/>
              <a:gd name="connsiteY170" fmla="*/ 638508 h 1069117"/>
              <a:gd name="connsiteX171" fmla="*/ 998753 w 1025918"/>
              <a:gd name="connsiteY171" fmla="*/ 673317 h 1069117"/>
              <a:gd name="connsiteX172" fmla="*/ 988879 w 1025918"/>
              <a:gd name="connsiteY172" fmla="*/ 655856 h 1069117"/>
              <a:gd name="connsiteX173" fmla="*/ 1006059 w 1025918"/>
              <a:gd name="connsiteY173" fmla="*/ 634417 h 1069117"/>
              <a:gd name="connsiteX174" fmla="*/ 999091 w 1025918"/>
              <a:gd name="connsiteY174" fmla="*/ 618028 h 1069117"/>
              <a:gd name="connsiteX175" fmla="*/ 983548 w 1025918"/>
              <a:gd name="connsiteY175" fmla="*/ 633543 h 1069117"/>
              <a:gd name="connsiteX176" fmla="*/ 949387 w 1025918"/>
              <a:gd name="connsiteY176" fmla="*/ 659805 h 1069117"/>
              <a:gd name="connsiteX177" fmla="*/ 929302 w 1025918"/>
              <a:gd name="connsiteY177" fmla="*/ 620651 h 1069117"/>
              <a:gd name="connsiteX178" fmla="*/ 949867 w 1025918"/>
              <a:gd name="connsiteY178" fmla="*/ 589283 h 1069117"/>
              <a:gd name="connsiteX179" fmla="*/ 424195 w 1025918"/>
              <a:gd name="connsiteY179" fmla="*/ 455094 h 1069117"/>
              <a:gd name="connsiteX180" fmla="*/ 565972 w 1025918"/>
              <a:gd name="connsiteY180" fmla="*/ 455094 h 1069117"/>
              <a:gd name="connsiteX181" fmla="*/ 565916 w 1025918"/>
              <a:gd name="connsiteY181" fmla="*/ 476504 h 1069117"/>
              <a:gd name="connsiteX182" fmla="*/ 557087 w 1025918"/>
              <a:gd name="connsiteY182" fmla="*/ 490242 h 1069117"/>
              <a:gd name="connsiteX183" fmla="*/ 569442 w 1025918"/>
              <a:gd name="connsiteY183" fmla="*/ 643867 h 1069117"/>
              <a:gd name="connsiteX184" fmla="*/ 520077 w 1025918"/>
              <a:gd name="connsiteY184" fmla="*/ 643867 h 1069117"/>
              <a:gd name="connsiteX185" fmla="*/ 516353 w 1025918"/>
              <a:gd name="connsiteY185" fmla="*/ 590552 h 1069117"/>
              <a:gd name="connsiteX186" fmla="*/ 495055 w 1025918"/>
              <a:gd name="connsiteY186" fmla="*/ 569226 h 1069117"/>
              <a:gd name="connsiteX187" fmla="*/ 473758 w 1025918"/>
              <a:gd name="connsiteY187" fmla="*/ 590552 h 1069117"/>
              <a:gd name="connsiteX188" fmla="*/ 470034 w 1025918"/>
              <a:gd name="connsiteY188" fmla="*/ 643867 h 1069117"/>
              <a:gd name="connsiteX189" fmla="*/ 420669 w 1025918"/>
              <a:gd name="connsiteY189" fmla="*/ 643867 h 1069117"/>
              <a:gd name="connsiteX190" fmla="*/ 433024 w 1025918"/>
              <a:gd name="connsiteY190" fmla="*/ 490242 h 1069117"/>
              <a:gd name="connsiteX191" fmla="*/ 424195 w 1025918"/>
              <a:gd name="connsiteY191" fmla="*/ 476504 h 1069117"/>
              <a:gd name="connsiteX192" fmla="*/ 624534 w 1025918"/>
              <a:gd name="connsiteY192" fmla="*/ 425136 h 1069117"/>
              <a:gd name="connsiteX193" fmla="*/ 639992 w 1025918"/>
              <a:gd name="connsiteY193" fmla="*/ 425136 h 1069117"/>
              <a:gd name="connsiteX194" fmla="*/ 641995 w 1025918"/>
              <a:gd name="connsiteY194" fmla="*/ 441186 h 1069117"/>
              <a:gd name="connsiteX195" fmla="*/ 656946 w 1025918"/>
              <a:gd name="connsiteY195" fmla="*/ 441186 h 1069117"/>
              <a:gd name="connsiteX196" fmla="*/ 659146 w 1025918"/>
              <a:gd name="connsiteY196" fmla="*/ 425136 h 1069117"/>
              <a:gd name="connsiteX197" fmla="*/ 667694 w 1025918"/>
              <a:gd name="connsiteY197" fmla="*/ 425136 h 1069117"/>
              <a:gd name="connsiteX198" fmla="*/ 676213 w 1025918"/>
              <a:gd name="connsiteY198" fmla="*/ 425136 h 1069117"/>
              <a:gd name="connsiteX199" fmla="*/ 678413 w 1025918"/>
              <a:gd name="connsiteY199" fmla="*/ 441186 h 1069117"/>
              <a:gd name="connsiteX200" fmla="*/ 693363 w 1025918"/>
              <a:gd name="connsiteY200" fmla="*/ 441186 h 1069117"/>
              <a:gd name="connsiteX201" fmla="*/ 695366 w 1025918"/>
              <a:gd name="connsiteY201" fmla="*/ 425136 h 1069117"/>
              <a:gd name="connsiteX202" fmla="*/ 710825 w 1025918"/>
              <a:gd name="connsiteY202" fmla="*/ 425136 h 1069117"/>
              <a:gd name="connsiteX203" fmla="*/ 708709 w 1025918"/>
              <a:gd name="connsiteY203" fmla="*/ 447787 h 1069117"/>
              <a:gd name="connsiteX204" fmla="*/ 698131 w 1025918"/>
              <a:gd name="connsiteY204" fmla="*/ 456363 h 1069117"/>
              <a:gd name="connsiteX205" fmla="*/ 698723 w 1025918"/>
              <a:gd name="connsiteY205" fmla="*/ 467364 h 1069117"/>
              <a:gd name="connsiteX206" fmla="*/ 698808 w 1025918"/>
              <a:gd name="connsiteY206" fmla="*/ 467364 h 1069117"/>
              <a:gd name="connsiteX207" fmla="*/ 709781 w 1025918"/>
              <a:gd name="connsiteY207" fmla="*/ 481074 h 1069117"/>
              <a:gd name="connsiteX208" fmla="*/ 709781 w 1025918"/>
              <a:gd name="connsiteY208" fmla="*/ 493683 h 1069117"/>
              <a:gd name="connsiteX209" fmla="*/ 701234 w 1025918"/>
              <a:gd name="connsiteY209" fmla="*/ 493683 h 1069117"/>
              <a:gd name="connsiteX210" fmla="*/ 722786 w 1025918"/>
              <a:gd name="connsiteY210" fmla="*/ 643895 h 1069117"/>
              <a:gd name="connsiteX211" fmla="*/ 667694 w 1025918"/>
              <a:gd name="connsiteY211" fmla="*/ 643895 h 1069117"/>
              <a:gd name="connsiteX212" fmla="*/ 612602 w 1025918"/>
              <a:gd name="connsiteY212" fmla="*/ 643895 h 1069117"/>
              <a:gd name="connsiteX213" fmla="*/ 634097 w 1025918"/>
              <a:gd name="connsiteY213" fmla="*/ 493683 h 1069117"/>
              <a:gd name="connsiteX214" fmla="*/ 625549 w 1025918"/>
              <a:gd name="connsiteY214" fmla="*/ 493683 h 1069117"/>
              <a:gd name="connsiteX215" fmla="*/ 625549 w 1025918"/>
              <a:gd name="connsiteY215" fmla="*/ 481074 h 1069117"/>
              <a:gd name="connsiteX216" fmla="*/ 636551 w 1025918"/>
              <a:gd name="connsiteY216" fmla="*/ 467364 h 1069117"/>
              <a:gd name="connsiteX217" fmla="*/ 636607 w 1025918"/>
              <a:gd name="connsiteY217" fmla="*/ 467364 h 1069117"/>
              <a:gd name="connsiteX218" fmla="*/ 637228 w 1025918"/>
              <a:gd name="connsiteY218" fmla="*/ 456363 h 1069117"/>
              <a:gd name="connsiteX219" fmla="*/ 626650 w 1025918"/>
              <a:gd name="connsiteY219" fmla="*/ 447787 h 1069117"/>
              <a:gd name="connsiteX220" fmla="*/ 279370 w 1025918"/>
              <a:gd name="connsiteY220" fmla="*/ 425136 h 1069117"/>
              <a:gd name="connsiteX221" fmla="*/ 294829 w 1025918"/>
              <a:gd name="connsiteY221" fmla="*/ 425136 h 1069117"/>
              <a:gd name="connsiteX222" fmla="*/ 296832 w 1025918"/>
              <a:gd name="connsiteY222" fmla="*/ 441186 h 1069117"/>
              <a:gd name="connsiteX223" fmla="*/ 311782 w 1025918"/>
              <a:gd name="connsiteY223" fmla="*/ 441186 h 1069117"/>
              <a:gd name="connsiteX224" fmla="*/ 313983 w 1025918"/>
              <a:gd name="connsiteY224" fmla="*/ 425136 h 1069117"/>
              <a:gd name="connsiteX225" fmla="*/ 322502 w 1025918"/>
              <a:gd name="connsiteY225" fmla="*/ 425136 h 1069117"/>
              <a:gd name="connsiteX226" fmla="*/ 331049 w 1025918"/>
              <a:gd name="connsiteY226" fmla="*/ 425136 h 1069117"/>
              <a:gd name="connsiteX227" fmla="*/ 333249 w 1025918"/>
              <a:gd name="connsiteY227" fmla="*/ 441186 h 1069117"/>
              <a:gd name="connsiteX228" fmla="*/ 348200 w 1025918"/>
              <a:gd name="connsiteY228" fmla="*/ 441186 h 1069117"/>
              <a:gd name="connsiteX229" fmla="*/ 350203 w 1025918"/>
              <a:gd name="connsiteY229" fmla="*/ 425136 h 1069117"/>
              <a:gd name="connsiteX230" fmla="*/ 365661 w 1025918"/>
              <a:gd name="connsiteY230" fmla="*/ 425136 h 1069117"/>
              <a:gd name="connsiteX231" fmla="*/ 363546 w 1025918"/>
              <a:gd name="connsiteY231" fmla="*/ 447787 h 1069117"/>
              <a:gd name="connsiteX232" fmla="*/ 352967 w 1025918"/>
              <a:gd name="connsiteY232" fmla="*/ 456363 h 1069117"/>
              <a:gd name="connsiteX233" fmla="*/ 353588 w 1025918"/>
              <a:gd name="connsiteY233" fmla="*/ 467364 h 1069117"/>
              <a:gd name="connsiteX234" fmla="*/ 353644 w 1025918"/>
              <a:gd name="connsiteY234" fmla="*/ 467364 h 1069117"/>
              <a:gd name="connsiteX235" fmla="*/ 364646 w 1025918"/>
              <a:gd name="connsiteY235" fmla="*/ 481074 h 1069117"/>
              <a:gd name="connsiteX236" fmla="*/ 364646 w 1025918"/>
              <a:gd name="connsiteY236" fmla="*/ 493683 h 1069117"/>
              <a:gd name="connsiteX237" fmla="*/ 356098 w 1025918"/>
              <a:gd name="connsiteY237" fmla="*/ 493683 h 1069117"/>
              <a:gd name="connsiteX238" fmla="*/ 377566 w 1025918"/>
              <a:gd name="connsiteY238" fmla="*/ 643895 h 1069117"/>
              <a:gd name="connsiteX239" fmla="*/ 322474 w 1025918"/>
              <a:gd name="connsiteY239" fmla="*/ 643895 h 1069117"/>
              <a:gd name="connsiteX240" fmla="*/ 267410 w 1025918"/>
              <a:gd name="connsiteY240" fmla="*/ 643895 h 1069117"/>
              <a:gd name="connsiteX241" fmla="*/ 288905 w 1025918"/>
              <a:gd name="connsiteY241" fmla="*/ 493683 h 1069117"/>
              <a:gd name="connsiteX242" fmla="*/ 280358 w 1025918"/>
              <a:gd name="connsiteY242" fmla="*/ 493683 h 1069117"/>
              <a:gd name="connsiteX243" fmla="*/ 280358 w 1025918"/>
              <a:gd name="connsiteY243" fmla="*/ 481074 h 1069117"/>
              <a:gd name="connsiteX244" fmla="*/ 291359 w 1025918"/>
              <a:gd name="connsiteY244" fmla="*/ 467364 h 1069117"/>
              <a:gd name="connsiteX245" fmla="*/ 291416 w 1025918"/>
              <a:gd name="connsiteY245" fmla="*/ 467364 h 1069117"/>
              <a:gd name="connsiteX246" fmla="*/ 292036 w 1025918"/>
              <a:gd name="connsiteY246" fmla="*/ 456363 h 1069117"/>
              <a:gd name="connsiteX247" fmla="*/ 281458 w 1025918"/>
              <a:gd name="connsiteY247" fmla="*/ 447787 h 1069117"/>
              <a:gd name="connsiteX248" fmla="*/ 1008795 w 1025918"/>
              <a:gd name="connsiteY248" fmla="*/ 375686 h 1069117"/>
              <a:gd name="connsiteX249" fmla="*/ 1014380 w 1025918"/>
              <a:gd name="connsiteY249" fmla="*/ 401468 h 1069117"/>
              <a:gd name="connsiteX250" fmla="*/ 983125 w 1025918"/>
              <a:gd name="connsiteY250" fmla="*/ 442258 h 1069117"/>
              <a:gd name="connsiteX251" fmla="*/ 1021433 w 1025918"/>
              <a:gd name="connsiteY251" fmla="*/ 433937 h 1069117"/>
              <a:gd name="connsiteX252" fmla="*/ 1025918 w 1025918"/>
              <a:gd name="connsiteY252" fmla="*/ 454642 h 1069117"/>
              <a:gd name="connsiteX253" fmla="*/ 939147 w 1025918"/>
              <a:gd name="connsiteY253" fmla="*/ 473486 h 1069117"/>
              <a:gd name="connsiteX254" fmla="*/ 934662 w 1025918"/>
              <a:gd name="connsiteY254" fmla="*/ 452780 h 1069117"/>
              <a:gd name="connsiteX255" fmla="*/ 968146 w 1025918"/>
              <a:gd name="connsiteY255" fmla="*/ 445503 h 1069117"/>
              <a:gd name="connsiteX256" fmla="*/ 927695 w 1025918"/>
              <a:gd name="connsiteY256" fmla="*/ 420679 h 1069117"/>
              <a:gd name="connsiteX257" fmla="*/ 922927 w 1025918"/>
              <a:gd name="connsiteY257" fmla="*/ 398732 h 1069117"/>
              <a:gd name="connsiteX258" fmla="*/ 970967 w 1025918"/>
              <a:gd name="connsiteY258" fmla="*/ 425700 h 1069117"/>
              <a:gd name="connsiteX259" fmla="*/ 667637 w 1025918"/>
              <a:gd name="connsiteY259" fmla="*/ 368492 h 1069117"/>
              <a:gd name="connsiteX260" fmla="*/ 701996 w 1025918"/>
              <a:gd name="connsiteY260" fmla="*/ 402964 h 1069117"/>
              <a:gd name="connsiteX261" fmla="*/ 701996 w 1025918"/>
              <a:gd name="connsiteY261" fmla="*/ 410354 h 1069117"/>
              <a:gd name="connsiteX262" fmla="*/ 633279 w 1025918"/>
              <a:gd name="connsiteY262" fmla="*/ 410354 h 1069117"/>
              <a:gd name="connsiteX263" fmla="*/ 633279 w 1025918"/>
              <a:gd name="connsiteY263" fmla="*/ 402964 h 1069117"/>
              <a:gd name="connsiteX264" fmla="*/ 667637 w 1025918"/>
              <a:gd name="connsiteY264" fmla="*/ 368492 h 1069117"/>
              <a:gd name="connsiteX265" fmla="*/ 322530 w 1025918"/>
              <a:gd name="connsiteY265" fmla="*/ 368492 h 1069117"/>
              <a:gd name="connsiteX266" fmla="*/ 356888 w 1025918"/>
              <a:gd name="connsiteY266" fmla="*/ 402964 h 1069117"/>
              <a:gd name="connsiteX267" fmla="*/ 356888 w 1025918"/>
              <a:gd name="connsiteY267" fmla="*/ 410354 h 1069117"/>
              <a:gd name="connsiteX268" fmla="*/ 288172 w 1025918"/>
              <a:gd name="connsiteY268" fmla="*/ 410354 h 1069117"/>
              <a:gd name="connsiteX269" fmla="*/ 288172 w 1025918"/>
              <a:gd name="connsiteY269" fmla="*/ 402964 h 1069117"/>
              <a:gd name="connsiteX270" fmla="*/ 322530 w 1025918"/>
              <a:gd name="connsiteY270" fmla="*/ 368492 h 1069117"/>
              <a:gd name="connsiteX271" fmla="*/ 430767 w 1025918"/>
              <a:gd name="connsiteY271" fmla="*/ 356673 h 1069117"/>
              <a:gd name="connsiteX272" fmla="*/ 454011 w 1025918"/>
              <a:gd name="connsiteY272" fmla="*/ 356673 h 1069117"/>
              <a:gd name="connsiteX273" fmla="*/ 456381 w 1025918"/>
              <a:gd name="connsiteY273" fmla="*/ 374501 h 1069117"/>
              <a:gd name="connsiteX274" fmla="*/ 476889 w 1025918"/>
              <a:gd name="connsiteY274" fmla="*/ 374501 h 1069117"/>
              <a:gd name="connsiteX275" fmla="*/ 479258 w 1025918"/>
              <a:gd name="connsiteY275" fmla="*/ 356673 h 1069117"/>
              <a:gd name="connsiteX276" fmla="*/ 510937 w 1025918"/>
              <a:gd name="connsiteY276" fmla="*/ 356673 h 1069117"/>
              <a:gd name="connsiteX277" fmla="*/ 513306 w 1025918"/>
              <a:gd name="connsiteY277" fmla="*/ 374501 h 1069117"/>
              <a:gd name="connsiteX278" fmla="*/ 533814 w 1025918"/>
              <a:gd name="connsiteY278" fmla="*/ 374501 h 1069117"/>
              <a:gd name="connsiteX279" fmla="*/ 536212 w 1025918"/>
              <a:gd name="connsiteY279" fmla="*/ 356673 h 1069117"/>
              <a:gd name="connsiteX280" fmla="*/ 559428 w 1025918"/>
              <a:gd name="connsiteY280" fmla="*/ 356673 h 1069117"/>
              <a:gd name="connsiteX281" fmla="*/ 557905 w 1025918"/>
              <a:gd name="connsiteY281" fmla="*/ 385079 h 1069117"/>
              <a:gd name="connsiteX282" fmla="*/ 545662 w 1025918"/>
              <a:gd name="connsiteY282" fmla="*/ 402738 h 1069117"/>
              <a:gd name="connsiteX283" fmla="*/ 549132 w 1025918"/>
              <a:gd name="connsiteY283" fmla="*/ 438168 h 1069117"/>
              <a:gd name="connsiteX284" fmla="*/ 441063 w 1025918"/>
              <a:gd name="connsiteY284" fmla="*/ 438168 h 1069117"/>
              <a:gd name="connsiteX285" fmla="*/ 444533 w 1025918"/>
              <a:gd name="connsiteY285" fmla="*/ 402738 h 1069117"/>
              <a:gd name="connsiteX286" fmla="*/ 432291 w 1025918"/>
              <a:gd name="connsiteY286" fmla="*/ 385079 h 1069117"/>
              <a:gd name="connsiteX287" fmla="*/ 938664 w 1025918"/>
              <a:gd name="connsiteY287" fmla="*/ 280167 h 1069117"/>
              <a:gd name="connsiteX288" fmla="*/ 916665 w 1025918"/>
              <a:gd name="connsiteY288" fmla="*/ 282201 h 1069117"/>
              <a:gd name="connsiteX289" fmla="*/ 904479 w 1025918"/>
              <a:gd name="connsiteY289" fmla="*/ 320791 h 1069117"/>
              <a:gd name="connsiteX290" fmla="*/ 943068 w 1025918"/>
              <a:gd name="connsiteY290" fmla="*/ 332639 h 1069117"/>
              <a:gd name="connsiteX291" fmla="*/ 955311 w 1025918"/>
              <a:gd name="connsiteY291" fmla="*/ 294190 h 1069117"/>
              <a:gd name="connsiteX292" fmla="*/ 938664 w 1025918"/>
              <a:gd name="connsiteY292" fmla="*/ 280167 h 1069117"/>
              <a:gd name="connsiteX293" fmla="*/ 926006 w 1025918"/>
              <a:gd name="connsiteY293" fmla="*/ 258348 h 1069117"/>
              <a:gd name="connsiteX294" fmla="*/ 972462 w 1025918"/>
              <a:gd name="connsiteY294" fmla="*/ 285192 h 1069117"/>
              <a:gd name="connsiteX295" fmla="*/ 952716 w 1025918"/>
              <a:gd name="connsiteY295" fmla="*/ 351116 h 1069117"/>
              <a:gd name="connsiteX296" fmla="*/ 887300 w 1025918"/>
              <a:gd name="connsiteY296" fmla="*/ 329790 h 1069117"/>
              <a:gd name="connsiteX297" fmla="*/ 907046 w 1025918"/>
              <a:gd name="connsiteY297" fmla="*/ 263866 h 1069117"/>
              <a:gd name="connsiteX298" fmla="*/ 926006 w 1025918"/>
              <a:gd name="connsiteY298" fmla="*/ 258348 h 1069117"/>
              <a:gd name="connsiteX299" fmla="*/ 620980 w 1025918"/>
              <a:gd name="connsiteY299" fmla="*/ 249367 h 1069117"/>
              <a:gd name="connsiteX300" fmla="*/ 652940 w 1025918"/>
              <a:gd name="connsiteY300" fmla="*/ 281637 h 1069117"/>
              <a:gd name="connsiteX301" fmla="*/ 619033 w 1025918"/>
              <a:gd name="connsiteY301" fmla="*/ 317209 h 1069117"/>
              <a:gd name="connsiteX302" fmla="*/ 596466 w 1025918"/>
              <a:gd name="connsiteY302" fmla="*/ 308605 h 1069117"/>
              <a:gd name="connsiteX303" fmla="*/ 596974 w 1025918"/>
              <a:gd name="connsiteY303" fmla="*/ 307646 h 1069117"/>
              <a:gd name="connsiteX304" fmla="*/ 603970 w 1025918"/>
              <a:gd name="connsiteY304" fmla="*/ 308633 h 1069117"/>
              <a:gd name="connsiteX305" fmla="*/ 629019 w 1025918"/>
              <a:gd name="connsiteY305" fmla="*/ 278957 h 1069117"/>
              <a:gd name="connsiteX306" fmla="*/ 610063 w 1025918"/>
              <a:gd name="connsiteY306" fmla="*/ 258591 h 1069117"/>
              <a:gd name="connsiteX307" fmla="*/ 597002 w 1025918"/>
              <a:gd name="connsiteY307" fmla="*/ 258845 h 1069117"/>
              <a:gd name="connsiteX308" fmla="*/ 596466 w 1025918"/>
              <a:gd name="connsiteY308" fmla="*/ 257914 h 1069117"/>
              <a:gd name="connsiteX309" fmla="*/ 620980 w 1025918"/>
              <a:gd name="connsiteY309" fmla="*/ 249367 h 1069117"/>
              <a:gd name="connsiteX310" fmla="*/ 495084 w 1025918"/>
              <a:gd name="connsiteY310" fmla="*/ 243273 h 1069117"/>
              <a:gd name="connsiteX311" fmla="*/ 547326 w 1025918"/>
              <a:gd name="connsiteY311" fmla="*/ 335065 h 1069117"/>
              <a:gd name="connsiteX312" fmla="*/ 547326 w 1025918"/>
              <a:gd name="connsiteY312" fmla="*/ 340086 h 1069117"/>
              <a:gd name="connsiteX313" fmla="*/ 442812 w 1025918"/>
              <a:gd name="connsiteY313" fmla="*/ 340086 h 1069117"/>
              <a:gd name="connsiteX314" fmla="*/ 442812 w 1025918"/>
              <a:gd name="connsiteY314" fmla="*/ 335065 h 1069117"/>
              <a:gd name="connsiteX315" fmla="*/ 495084 w 1025918"/>
              <a:gd name="connsiteY315" fmla="*/ 243273 h 1069117"/>
              <a:gd name="connsiteX316" fmla="*/ 367015 w 1025918"/>
              <a:gd name="connsiteY316" fmla="*/ 242709 h 1069117"/>
              <a:gd name="connsiteX317" fmla="*/ 375196 w 1025918"/>
              <a:gd name="connsiteY317" fmla="*/ 269084 h 1069117"/>
              <a:gd name="connsiteX318" fmla="*/ 402135 w 1025918"/>
              <a:gd name="connsiteY318" fmla="*/ 262991 h 1069117"/>
              <a:gd name="connsiteX319" fmla="*/ 383376 w 1025918"/>
              <a:gd name="connsiteY319" fmla="*/ 283273 h 1069117"/>
              <a:gd name="connsiteX320" fmla="*/ 402135 w 1025918"/>
              <a:gd name="connsiteY320" fmla="*/ 303556 h 1069117"/>
              <a:gd name="connsiteX321" fmla="*/ 375196 w 1025918"/>
              <a:gd name="connsiteY321" fmla="*/ 297462 h 1069117"/>
              <a:gd name="connsiteX322" fmla="*/ 367015 w 1025918"/>
              <a:gd name="connsiteY322" fmla="*/ 323838 h 1069117"/>
              <a:gd name="connsiteX323" fmla="*/ 358835 w 1025918"/>
              <a:gd name="connsiteY323" fmla="*/ 297462 h 1069117"/>
              <a:gd name="connsiteX324" fmla="*/ 331895 w 1025918"/>
              <a:gd name="connsiteY324" fmla="*/ 303556 h 1069117"/>
              <a:gd name="connsiteX325" fmla="*/ 350654 w 1025918"/>
              <a:gd name="connsiteY325" fmla="*/ 283273 h 1069117"/>
              <a:gd name="connsiteX326" fmla="*/ 331895 w 1025918"/>
              <a:gd name="connsiteY326" fmla="*/ 262991 h 1069117"/>
              <a:gd name="connsiteX327" fmla="*/ 358835 w 1025918"/>
              <a:gd name="connsiteY327" fmla="*/ 269084 h 1069117"/>
              <a:gd name="connsiteX328" fmla="*/ 495084 w 1025918"/>
              <a:gd name="connsiteY328" fmla="*/ 198111 h 1069117"/>
              <a:gd name="connsiteX329" fmla="*/ 512432 w 1025918"/>
              <a:gd name="connsiteY329" fmla="*/ 215459 h 1069117"/>
              <a:gd name="connsiteX330" fmla="*/ 495084 w 1025918"/>
              <a:gd name="connsiteY330" fmla="*/ 232808 h 1069117"/>
              <a:gd name="connsiteX331" fmla="*/ 477735 w 1025918"/>
              <a:gd name="connsiteY331" fmla="*/ 215459 h 1069117"/>
              <a:gd name="connsiteX332" fmla="*/ 495084 w 1025918"/>
              <a:gd name="connsiteY332" fmla="*/ 198111 h 1069117"/>
              <a:gd name="connsiteX333" fmla="*/ 825973 w 1025918"/>
              <a:gd name="connsiteY333" fmla="*/ 112243 h 1069117"/>
              <a:gd name="connsiteX334" fmla="*/ 842109 w 1025918"/>
              <a:gd name="connsiteY334" fmla="*/ 125417 h 1069117"/>
              <a:gd name="connsiteX335" fmla="*/ 808202 w 1025918"/>
              <a:gd name="connsiteY335" fmla="*/ 172780 h 1069117"/>
              <a:gd name="connsiteX336" fmla="*/ 864253 w 1025918"/>
              <a:gd name="connsiteY336" fmla="*/ 148548 h 1069117"/>
              <a:gd name="connsiteX337" fmla="*/ 873590 w 1025918"/>
              <a:gd name="connsiteY337" fmla="*/ 157687 h 1069117"/>
              <a:gd name="connsiteX338" fmla="*/ 850430 w 1025918"/>
              <a:gd name="connsiteY338" fmla="*/ 214162 h 1069117"/>
              <a:gd name="connsiteX339" fmla="*/ 897088 w 1025918"/>
              <a:gd name="connsiteY339" fmla="*/ 179239 h 1069117"/>
              <a:gd name="connsiteX340" fmla="*/ 910741 w 1025918"/>
              <a:gd name="connsiteY340" fmla="*/ 195290 h 1069117"/>
              <a:gd name="connsiteX341" fmla="*/ 838329 w 1025918"/>
              <a:gd name="connsiteY341" fmla="*/ 246207 h 1069117"/>
              <a:gd name="connsiteX342" fmla="*/ 823576 w 1025918"/>
              <a:gd name="connsiteY342" fmla="*/ 231708 h 1069117"/>
              <a:gd name="connsiteX343" fmla="*/ 845832 w 1025918"/>
              <a:gd name="connsiteY343" fmla="*/ 176757 h 1069117"/>
              <a:gd name="connsiteX344" fmla="*/ 790881 w 1025918"/>
              <a:gd name="connsiteY344" fmla="*/ 199634 h 1069117"/>
              <a:gd name="connsiteX345" fmla="*/ 775846 w 1025918"/>
              <a:gd name="connsiteY345" fmla="*/ 184881 h 1069117"/>
              <a:gd name="connsiteX346" fmla="*/ 295985 w 1025918"/>
              <a:gd name="connsiteY346" fmla="*/ 37095 h 1069117"/>
              <a:gd name="connsiteX347" fmla="*/ 333870 w 1025918"/>
              <a:gd name="connsiteY347" fmla="*/ 117405 h 1069117"/>
              <a:gd name="connsiteX348" fmla="*/ 273193 w 1025918"/>
              <a:gd name="connsiteY348" fmla="*/ 146037 h 1069117"/>
              <a:gd name="connsiteX349" fmla="*/ 265661 w 1025918"/>
              <a:gd name="connsiteY349" fmla="*/ 130099 h 1069117"/>
              <a:gd name="connsiteX350" fmla="*/ 307184 w 1025918"/>
              <a:gd name="connsiteY350" fmla="*/ 110494 h 1069117"/>
              <a:gd name="connsiteX351" fmla="*/ 299822 w 1025918"/>
              <a:gd name="connsiteY351" fmla="*/ 94895 h 1069117"/>
              <a:gd name="connsiteX352" fmla="*/ 265153 w 1025918"/>
              <a:gd name="connsiteY352" fmla="*/ 111256 h 1069117"/>
              <a:gd name="connsiteX353" fmla="*/ 257649 w 1025918"/>
              <a:gd name="connsiteY353" fmla="*/ 95318 h 1069117"/>
              <a:gd name="connsiteX354" fmla="*/ 292290 w 1025918"/>
              <a:gd name="connsiteY354" fmla="*/ 78957 h 1069117"/>
              <a:gd name="connsiteX355" fmla="*/ 284335 w 1025918"/>
              <a:gd name="connsiteY355" fmla="*/ 62088 h 1069117"/>
              <a:gd name="connsiteX356" fmla="*/ 242812 w 1025918"/>
              <a:gd name="connsiteY356" fmla="*/ 81693 h 1069117"/>
              <a:gd name="connsiteX357" fmla="*/ 235280 w 1025918"/>
              <a:gd name="connsiteY357" fmla="*/ 65727 h 1069117"/>
              <a:gd name="connsiteX358" fmla="*/ 666311 w 1025918"/>
              <a:gd name="connsiteY358" fmla="*/ 26037 h 1069117"/>
              <a:gd name="connsiteX359" fmla="*/ 685944 w 1025918"/>
              <a:gd name="connsiteY359" fmla="*/ 33061 h 1069117"/>
              <a:gd name="connsiteX360" fmla="*/ 669809 w 1025918"/>
              <a:gd name="connsiteY360" fmla="*/ 89450 h 1069117"/>
              <a:gd name="connsiteX361" fmla="*/ 714464 w 1025918"/>
              <a:gd name="connsiteY361" fmla="*/ 47786 h 1069117"/>
              <a:gd name="connsiteX362" fmla="*/ 726340 w 1025918"/>
              <a:gd name="connsiteY362" fmla="*/ 53287 h 1069117"/>
              <a:gd name="connsiteX363" fmla="*/ 723491 w 1025918"/>
              <a:gd name="connsiteY363" fmla="*/ 114274 h 1069117"/>
              <a:gd name="connsiteX364" fmla="*/ 755790 w 1025918"/>
              <a:gd name="connsiteY364" fmla="*/ 65586 h 1069117"/>
              <a:gd name="connsiteX365" fmla="*/ 774013 w 1025918"/>
              <a:gd name="connsiteY365" fmla="*/ 76192 h 1069117"/>
              <a:gd name="connsiteX366" fmla="*/ 722898 w 1025918"/>
              <a:gd name="connsiteY366" fmla="*/ 148520 h 1069117"/>
              <a:gd name="connsiteX367" fmla="*/ 704139 w 1025918"/>
              <a:gd name="connsiteY367" fmla="*/ 139831 h 1069117"/>
              <a:gd name="connsiteX368" fmla="*/ 706650 w 1025918"/>
              <a:gd name="connsiteY368" fmla="*/ 80593 h 1069117"/>
              <a:gd name="connsiteX369" fmla="*/ 662559 w 1025918"/>
              <a:gd name="connsiteY369" fmla="*/ 120593 h 1069117"/>
              <a:gd name="connsiteX370" fmla="*/ 643434 w 1025918"/>
              <a:gd name="connsiteY370" fmla="*/ 111764 h 1069117"/>
              <a:gd name="connsiteX371" fmla="*/ 561487 w 1025918"/>
              <a:gd name="connsiteY371" fmla="*/ 1044 h 1069117"/>
              <a:gd name="connsiteX372" fmla="*/ 597200 w 1025918"/>
              <a:gd name="connsiteY372" fmla="*/ 46178 h 1069117"/>
              <a:gd name="connsiteX373" fmla="*/ 590316 w 1025918"/>
              <a:gd name="connsiteY373" fmla="*/ 97180 h 1069117"/>
              <a:gd name="connsiteX374" fmla="*/ 569414 w 1025918"/>
              <a:gd name="connsiteY374" fmla="*/ 94331 h 1069117"/>
              <a:gd name="connsiteX375" fmla="*/ 575225 w 1025918"/>
              <a:gd name="connsiteY375" fmla="*/ 47899 h 1069117"/>
              <a:gd name="connsiteX376" fmla="*/ 559090 w 1025918"/>
              <a:gd name="connsiteY376" fmla="*/ 20423 h 1069117"/>
              <a:gd name="connsiteX377" fmla="*/ 536438 w 1025918"/>
              <a:gd name="connsiteY377" fmla="*/ 43019 h 1069117"/>
              <a:gd name="connsiteX378" fmla="*/ 530627 w 1025918"/>
              <a:gd name="connsiteY378" fmla="*/ 89450 h 1069117"/>
              <a:gd name="connsiteX379" fmla="*/ 509696 w 1025918"/>
              <a:gd name="connsiteY379" fmla="*/ 87081 h 1069117"/>
              <a:gd name="connsiteX380" fmla="*/ 515535 w 1025918"/>
              <a:gd name="connsiteY380" fmla="*/ 36333 h 1069117"/>
              <a:gd name="connsiteX381" fmla="*/ 561487 w 1025918"/>
              <a:gd name="connsiteY381" fmla="*/ 1044 h 1069117"/>
              <a:gd name="connsiteX382" fmla="*/ 448793 w 1025918"/>
              <a:gd name="connsiteY382" fmla="*/ 0 h 1069117"/>
              <a:gd name="connsiteX383" fmla="*/ 462192 w 1025918"/>
              <a:gd name="connsiteY383" fmla="*/ 87843 h 1069117"/>
              <a:gd name="connsiteX384" fmla="*/ 443433 w 1025918"/>
              <a:gd name="connsiteY384" fmla="*/ 90945 h 1069117"/>
              <a:gd name="connsiteX385" fmla="*/ 389300 w 1025918"/>
              <a:gd name="connsiteY385" fmla="*/ 45501 h 1069117"/>
              <a:gd name="connsiteX386" fmla="*/ 399371 w 1025918"/>
              <a:gd name="connsiteY386" fmla="*/ 98449 h 1069117"/>
              <a:gd name="connsiteX387" fmla="*/ 378948 w 1025918"/>
              <a:gd name="connsiteY387" fmla="*/ 101891 h 1069117"/>
              <a:gd name="connsiteX388" fmla="*/ 362671 w 1025918"/>
              <a:gd name="connsiteY388" fmla="*/ 14612 h 1069117"/>
              <a:gd name="connsiteX389" fmla="*/ 382982 w 1025918"/>
              <a:gd name="connsiteY389" fmla="*/ 11171 h 1069117"/>
              <a:gd name="connsiteX390" fmla="*/ 383405 w 1025918"/>
              <a:gd name="connsiteY390" fmla="*/ 13286 h 1069117"/>
              <a:gd name="connsiteX391" fmla="*/ 390400 w 1025918"/>
              <a:gd name="connsiteY391" fmla="*/ 23131 h 1069117"/>
              <a:gd name="connsiteX392" fmla="*/ 437848 w 1025918"/>
              <a:gd name="connsiteY392" fmla="*/ 63216 h 1069117"/>
              <a:gd name="connsiteX393" fmla="*/ 428144 w 1025918"/>
              <a:gd name="connsiteY393" fmla="*/ 3498 h 106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1025918" h="1069117">
                <a:moveTo>
                  <a:pt x="445718" y="980173"/>
                </a:moveTo>
                <a:lnTo>
                  <a:pt x="464702" y="980540"/>
                </a:lnTo>
                <a:lnTo>
                  <a:pt x="509639" y="1035095"/>
                </a:lnTo>
                <a:lnTo>
                  <a:pt x="509414" y="981188"/>
                </a:lnTo>
                <a:lnTo>
                  <a:pt x="530119" y="981527"/>
                </a:lnTo>
                <a:lnTo>
                  <a:pt x="530147" y="1069117"/>
                </a:lnTo>
                <a:lnTo>
                  <a:pt x="509544" y="1069117"/>
                </a:lnTo>
                <a:lnTo>
                  <a:pt x="509527" y="1067846"/>
                </a:lnTo>
                <a:cubicBezTo>
                  <a:pt x="509555" y="1064799"/>
                  <a:pt x="507721" y="1060596"/>
                  <a:pt x="504449" y="1056901"/>
                </a:cubicBezTo>
                <a:lnTo>
                  <a:pt x="465126" y="1008833"/>
                </a:lnTo>
                <a:lnTo>
                  <a:pt x="463748" y="1069117"/>
                </a:lnTo>
                <a:lnTo>
                  <a:pt x="451642" y="1069117"/>
                </a:lnTo>
                <a:lnTo>
                  <a:pt x="442812" y="1068974"/>
                </a:lnTo>
                <a:close/>
                <a:moveTo>
                  <a:pt x="660021" y="951513"/>
                </a:moveTo>
                <a:lnTo>
                  <a:pt x="686537" y="1036280"/>
                </a:lnTo>
                <a:lnTo>
                  <a:pt x="665973" y="1042345"/>
                </a:lnTo>
                <a:lnTo>
                  <a:pt x="655112" y="1007028"/>
                </a:lnTo>
                <a:lnTo>
                  <a:pt x="616043" y="1018509"/>
                </a:lnTo>
                <a:lnTo>
                  <a:pt x="626086" y="1054052"/>
                </a:lnTo>
                <a:lnTo>
                  <a:pt x="605408" y="1060145"/>
                </a:lnTo>
                <a:lnTo>
                  <a:pt x="581713" y="974559"/>
                </a:lnTo>
                <a:lnTo>
                  <a:pt x="601939" y="968607"/>
                </a:lnTo>
                <a:lnTo>
                  <a:pt x="611304" y="1001668"/>
                </a:lnTo>
                <a:lnTo>
                  <a:pt x="650006" y="990300"/>
                </a:lnTo>
                <a:lnTo>
                  <a:pt x="639908" y="957437"/>
                </a:lnTo>
                <a:close/>
                <a:moveTo>
                  <a:pt x="330880" y="950864"/>
                </a:moveTo>
                <a:lnTo>
                  <a:pt x="394886" y="971005"/>
                </a:lnTo>
                <a:lnTo>
                  <a:pt x="389610" y="987818"/>
                </a:lnTo>
                <a:lnTo>
                  <a:pt x="345802" y="974023"/>
                </a:lnTo>
                <a:lnTo>
                  <a:pt x="340640" y="990469"/>
                </a:lnTo>
                <a:lnTo>
                  <a:pt x="377171" y="1001978"/>
                </a:lnTo>
                <a:lnTo>
                  <a:pt x="371895" y="1018791"/>
                </a:lnTo>
                <a:lnTo>
                  <a:pt x="335337" y="1007310"/>
                </a:lnTo>
                <a:lnTo>
                  <a:pt x="329752" y="1025081"/>
                </a:lnTo>
                <a:lnTo>
                  <a:pt x="373560" y="1038875"/>
                </a:lnTo>
                <a:lnTo>
                  <a:pt x="368257" y="1055716"/>
                </a:lnTo>
                <a:lnTo>
                  <a:pt x="304251" y="1035575"/>
                </a:lnTo>
                <a:close/>
                <a:moveTo>
                  <a:pt x="215252" y="947959"/>
                </a:moveTo>
                <a:lnTo>
                  <a:pt x="203235" y="965561"/>
                </a:lnTo>
                <a:lnTo>
                  <a:pt x="219145" y="976421"/>
                </a:lnTo>
                <a:cubicBezTo>
                  <a:pt x="226902" y="981696"/>
                  <a:pt x="232939" y="980737"/>
                  <a:pt x="236719" y="975208"/>
                </a:cubicBezTo>
                <a:cubicBezTo>
                  <a:pt x="240076" y="970300"/>
                  <a:pt x="239116" y="964263"/>
                  <a:pt x="231162" y="958819"/>
                </a:cubicBezTo>
                <a:close/>
                <a:moveTo>
                  <a:pt x="743180" y="930779"/>
                </a:moveTo>
                <a:lnTo>
                  <a:pt x="748455" y="966125"/>
                </a:lnTo>
                <a:lnTo>
                  <a:pt x="772884" y="950892"/>
                </a:lnTo>
                <a:close/>
                <a:moveTo>
                  <a:pt x="235252" y="918593"/>
                </a:moveTo>
                <a:lnTo>
                  <a:pt x="224025" y="935067"/>
                </a:lnTo>
                <a:lnTo>
                  <a:pt x="235449" y="942853"/>
                </a:lnTo>
                <a:cubicBezTo>
                  <a:pt x="241937" y="947282"/>
                  <a:pt x="248454" y="947423"/>
                  <a:pt x="252318" y="941753"/>
                </a:cubicBezTo>
                <a:cubicBezTo>
                  <a:pt x="255760" y="936731"/>
                  <a:pt x="254434" y="931682"/>
                  <a:pt x="246676" y="926379"/>
                </a:cubicBezTo>
                <a:close/>
                <a:moveTo>
                  <a:pt x="741911" y="907225"/>
                </a:moveTo>
                <a:lnTo>
                  <a:pt x="823181" y="959467"/>
                </a:lnTo>
                <a:lnTo>
                  <a:pt x="805240" y="972782"/>
                </a:lnTo>
                <a:lnTo>
                  <a:pt x="788907" y="961725"/>
                </a:lnTo>
                <a:lnTo>
                  <a:pt x="751305" y="985166"/>
                </a:lnTo>
                <a:lnTo>
                  <a:pt x="754238" y="1004884"/>
                </a:lnTo>
                <a:lnTo>
                  <a:pt x="735113" y="1014898"/>
                </a:lnTo>
                <a:lnTo>
                  <a:pt x="723011" y="919129"/>
                </a:lnTo>
                <a:close/>
                <a:moveTo>
                  <a:pt x="226761" y="893459"/>
                </a:moveTo>
                <a:lnTo>
                  <a:pt x="255788" y="913261"/>
                </a:lnTo>
                <a:cubicBezTo>
                  <a:pt x="276860" y="927620"/>
                  <a:pt x="279145" y="939806"/>
                  <a:pt x="271359" y="951202"/>
                </a:cubicBezTo>
                <a:cubicBezTo>
                  <a:pt x="266789" y="957916"/>
                  <a:pt x="259652" y="961188"/>
                  <a:pt x="250992" y="959891"/>
                </a:cubicBezTo>
                <a:cubicBezTo>
                  <a:pt x="258947" y="969143"/>
                  <a:pt x="259681" y="978875"/>
                  <a:pt x="253672" y="987676"/>
                </a:cubicBezTo>
                <a:cubicBezTo>
                  <a:pt x="245435" y="999722"/>
                  <a:pt x="231500" y="1004179"/>
                  <a:pt x="210231" y="989679"/>
                </a:cubicBezTo>
                <a:lnTo>
                  <a:pt x="176690" y="966802"/>
                </a:lnTo>
                <a:close/>
                <a:moveTo>
                  <a:pt x="154377" y="860426"/>
                </a:moveTo>
                <a:lnTo>
                  <a:pt x="98467" y="866181"/>
                </a:lnTo>
                <a:cubicBezTo>
                  <a:pt x="99003" y="867930"/>
                  <a:pt x="99736" y="869679"/>
                  <a:pt x="100639" y="871343"/>
                </a:cubicBezTo>
                <a:cubicBezTo>
                  <a:pt x="108030" y="884997"/>
                  <a:pt x="125124" y="890356"/>
                  <a:pt x="139398" y="882627"/>
                </a:cubicBezTo>
                <a:cubicBezTo>
                  <a:pt x="148227" y="877831"/>
                  <a:pt x="153446" y="869397"/>
                  <a:pt x="154377" y="860426"/>
                </a:cubicBezTo>
                <a:close/>
                <a:moveTo>
                  <a:pt x="134190" y="830197"/>
                </a:moveTo>
                <a:cubicBezTo>
                  <a:pt x="127205" y="828099"/>
                  <a:pt x="119370" y="828691"/>
                  <a:pt x="112233" y="832556"/>
                </a:cubicBezTo>
                <a:cubicBezTo>
                  <a:pt x="103545" y="837267"/>
                  <a:pt x="98382" y="845532"/>
                  <a:pt x="97311" y="854390"/>
                </a:cubicBezTo>
                <a:lnTo>
                  <a:pt x="153023" y="848607"/>
                </a:lnTo>
                <a:cubicBezTo>
                  <a:pt x="152515" y="847027"/>
                  <a:pt x="151866" y="845476"/>
                  <a:pt x="151048" y="843980"/>
                </a:cubicBezTo>
                <a:cubicBezTo>
                  <a:pt x="147311" y="837083"/>
                  <a:pt x="141175" y="832295"/>
                  <a:pt x="134190" y="830197"/>
                </a:cubicBezTo>
                <a:close/>
                <a:moveTo>
                  <a:pt x="495084" y="812076"/>
                </a:moveTo>
                <a:cubicBezTo>
                  <a:pt x="527749" y="812076"/>
                  <a:pt x="541713" y="836562"/>
                  <a:pt x="584844" y="836562"/>
                </a:cubicBezTo>
                <a:cubicBezTo>
                  <a:pt x="568229" y="841470"/>
                  <a:pt x="532263" y="849425"/>
                  <a:pt x="495084" y="849425"/>
                </a:cubicBezTo>
                <a:cubicBezTo>
                  <a:pt x="457933" y="849425"/>
                  <a:pt x="421938" y="841470"/>
                  <a:pt x="405323" y="836562"/>
                </a:cubicBezTo>
                <a:cubicBezTo>
                  <a:pt x="448454" y="836562"/>
                  <a:pt x="462418" y="812076"/>
                  <a:pt x="495084" y="812076"/>
                </a:cubicBezTo>
                <a:close/>
                <a:moveTo>
                  <a:pt x="121238" y="808619"/>
                </a:moveTo>
                <a:cubicBezTo>
                  <a:pt x="140187" y="806914"/>
                  <a:pt x="158461" y="817027"/>
                  <a:pt x="168086" y="834756"/>
                </a:cubicBezTo>
                <a:cubicBezTo>
                  <a:pt x="170174" y="838593"/>
                  <a:pt x="171725" y="842570"/>
                  <a:pt x="172769" y="846576"/>
                </a:cubicBezTo>
                <a:lnTo>
                  <a:pt x="185209" y="845278"/>
                </a:lnTo>
                <a:lnTo>
                  <a:pt x="186479" y="857126"/>
                </a:lnTo>
                <a:lnTo>
                  <a:pt x="174377" y="858395"/>
                </a:lnTo>
                <a:cubicBezTo>
                  <a:pt x="174659" y="875405"/>
                  <a:pt x="166112" y="891851"/>
                  <a:pt x="149299" y="900962"/>
                </a:cubicBezTo>
                <a:cubicBezTo>
                  <a:pt x="124617" y="914362"/>
                  <a:pt x="96408" y="904235"/>
                  <a:pt x="83573" y="880596"/>
                </a:cubicBezTo>
                <a:cubicBezTo>
                  <a:pt x="81429" y="876618"/>
                  <a:pt x="79821" y="872443"/>
                  <a:pt x="78777" y="868240"/>
                </a:cubicBezTo>
                <a:lnTo>
                  <a:pt x="66168" y="869538"/>
                </a:lnTo>
                <a:lnTo>
                  <a:pt x="64532" y="857831"/>
                </a:lnTo>
                <a:lnTo>
                  <a:pt x="77282" y="856505"/>
                </a:lnTo>
                <a:cubicBezTo>
                  <a:pt x="77141" y="839665"/>
                  <a:pt x="85717" y="823445"/>
                  <a:pt x="102360" y="814418"/>
                </a:cubicBezTo>
                <a:cubicBezTo>
                  <a:pt x="108531" y="811068"/>
                  <a:pt x="114922" y="809187"/>
                  <a:pt x="121238" y="808619"/>
                </a:cubicBezTo>
                <a:close/>
                <a:moveTo>
                  <a:pt x="852320" y="803360"/>
                </a:moveTo>
                <a:lnTo>
                  <a:pt x="893167" y="894615"/>
                </a:lnTo>
                <a:lnTo>
                  <a:pt x="877850" y="910864"/>
                </a:lnTo>
                <a:lnTo>
                  <a:pt x="784422" y="875405"/>
                </a:lnTo>
                <a:lnTo>
                  <a:pt x="801488" y="860116"/>
                </a:lnTo>
                <a:lnTo>
                  <a:pt x="867440" y="885702"/>
                </a:lnTo>
                <a:lnTo>
                  <a:pt x="838301" y="821075"/>
                </a:lnTo>
                <a:close/>
                <a:moveTo>
                  <a:pt x="495055" y="739185"/>
                </a:moveTo>
                <a:cubicBezTo>
                  <a:pt x="527326" y="739439"/>
                  <a:pt x="544788" y="750045"/>
                  <a:pt x="559851" y="758395"/>
                </a:cubicBezTo>
                <a:cubicBezTo>
                  <a:pt x="573391" y="765899"/>
                  <a:pt x="586819" y="771597"/>
                  <a:pt x="611502" y="771597"/>
                </a:cubicBezTo>
                <a:cubicBezTo>
                  <a:pt x="636184" y="771597"/>
                  <a:pt x="649752" y="766632"/>
                  <a:pt x="663293" y="759128"/>
                </a:cubicBezTo>
                <a:cubicBezTo>
                  <a:pt x="678554" y="750638"/>
                  <a:pt x="698949" y="736815"/>
                  <a:pt x="733025" y="740624"/>
                </a:cubicBezTo>
                <a:cubicBezTo>
                  <a:pt x="681431" y="806971"/>
                  <a:pt x="610599" y="805955"/>
                  <a:pt x="610599" y="805955"/>
                </a:cubicBezTo>
                <a:cubicBezTo>
                  <a:pt x="579343" y="805955"/>
                  <a:pt x="561628" y="799580"/>
                  <a:pt x="546367" y="791117"/>
                </a:cubicBezTo>
                <a:cubicBezTo>
                  <a:pt x="532996" y="783670"/>
                  <a:pt x="519146" y="774756"/>
                  <a:pt x="495055" y="774530"/>
                </a:cubicBezTo>
                <a:cubicBezTo>
                  <a:pt x="470965" y="774756"/>
                  <a:pt x="457086" y="783698"/>
                  <a:pt x="443743" y="791117"/>
                </a:cubicBezTo>
                <a:cubicBezTo>
                  <a:pt x="428511" y="799580"/>
                  <a:pt x="410767" y="805955"/>
                  <a:pt x="379512" y="805955"/>
                </a:cubicBezTo>
                <a:cubicBezTo>
                  <a:pt x="379512" y="805955"/>
                  <a:pt x="308680" y="806971"/>
                  <a:pt x="257085" y="740624"/>
                </a:cubicBezTo>
                <a:cubicBezTo>
                  <a:pt x="291190" y="736815"/>
                  <a:pt x="311585" y="750666"/>
                  <a:pt x="326818" y="759128"/>
                </a:cubicBezTo>
                <a:cubicBezTo>
                  <a:pt x="340358" y="766632"/>
                  <a:pt x="353927" y="771597"/>
                  <a:pt x="378609" y="771597"/>
                </a:cubicBezTo>
                <a:cubicBezTo>
                  <a:pt x="403292" y="771597"/>
                  <a:pt x="416719" y="765899"/>
                  <a:pt x="430259" y="758395"/>
                </a:cubicBezTo>
                <a:cubicBezTo>
                  <a:pt x="445323" y="750045"/>
                  <a:pt x="462784" y="739467"/>
                  <a:pt x="495055" y="739185"/>
                </a:cubicBezTo>
                <a:close/>
                <a:moveTo>
                  <a:pt x="911192" y="698028"/>
                </a:moveTo>
                <a:lnTo>
                  <a:pt x="991136" y="736674"/>
                </a:lnTo>
                <a:lnTo>
                  <a:pt x="981884" y="755066"/>
                </a:lnTo>
                <a:lnTo>
                  <a:pt x="979937" y="754136"/>
                </a:lnTo>
                <a:cubicBezTo>
                  <a:pt x="977229" y="752781"/>
                  <a:pt x="972631" y="752584"/>
                  <a:pt x="967892" y="753938"/>
                </a:cubicBezTo>
                <a:lnTo>
                  <a:pt x="907497" y="768381"/>
                </a:lnTo>
                <a:lnTo>
                  <a:pt x="961348" y="795969"/>
                </a:lnTo>
                <a:lnTo>
                  <a:pt x="951926" y="814672"/>
                </a:lnTo>
                <a:lnTo>
                  <a:pt x="873167" y="773402"/>
                </a:lnTo>
                <a:lnTo>
                  <a:pt x="881771" y="756449"/>
                </a:lnTo>
                <a:lnTo>
                  <a:pt x="950459" y="739777"/>
                </a:lnTo>
                <a:lnTo>
                  <a:pt x="901855" y="716505"/>
                </a:lnTo>
                <a:close/>
                <a:moveTo>
                  <a:pt x="79059" y="698028"/>
                </a:moveTo>
                <a:lnTo>
                  <a:pt x="88256" y="717097"/>
                </a:lnTo>
                <a:lnTo>
                  <a:pt x="57395" y="731963"/>
                </a:lnTo>
                <a:cubicBezTo>
                  <a:pt x="69468" y="740370"/>
                  <a:pt x="88340" y="747055"/>
                  <a:pt x="102529" y="746688"/>
                </a:cubicBezTo>
                <a:lnTo>
                  <a:pt x="112289" y="766914"/>
                </a:lnTo>
                <a:cubicBezTo>
                  <a:pt x="95364" y="768325"/>
                  <a:pt x="73051" y="760342"/>
                  <a:pt x="59285" y="751907"/>
                </a:cubicBezTo>
                <a:lnTo>
                  <a:pt x="34179" y="809368"/>
                </a:lnTo>
                <a:lnTo>
                  <a:pt x="22726" y="785617"/>
                </a:lnTo>
                <a:lnTo>
                  <a:pt x="43601" y="738649"/>
                </a:lnTo>
                <a:lnTo>
                  <a:pt x="8283" y="755687"/>
                </a:lnTo>
                <a:lnTo>
                  <a:pt x="0" y="738563"/>
                </a:lnTo>
                <a:lnTo>
                  <a:pt x="0" y="736164"/>
                </a:lnTo>
                <a:close/>
                <a:moveTo>
                  <a:pt x="258750" y="664995"/>
                </a:moveTo>
                <a:cubicBezTo>
                  <a:pt x="292629" y="664995"/>
                  <a:pt x="310372" y="678113"/>
                  <a:pt x="326000" y="686801"/>
                </a:cubicBezTo>
                <a:cubicBezTo>
                  <a:pt x="339850" y="694502"/>
                  <a:pt x="351839" y="701977"/>
                  <a:pt x="377142" y="701977"/>
                </a:cubicBezTo>
                <a:cubicBezTo>
                  <a:pt x="402474" y="701977"/>
                  <a:pt x="414435" y="694502"/>
                  <a:pt x="428313" y="686801"/>
                </a:cubicBezTo>
                <a:cubicBezTo>
                  <a:pt x="443856" y="678169"/>
                  <a:pt x="461572" y="668381"/>
                  <a:pt x="495084" y="668268"/>
                </a:cubicBezTo>
                <a:cubicBezTo>
                  <a:pt x="528568" y="668409"/>
                  <a:pt x="546311" y="678169"/>
                  <a:pt x="561854" y="686801"/>
                </a:cubicBezTo>
                <a:cubicBezTo>
                  <a:pt x="575732" y="694502"/>
                  <a:pt x="587721" y="701977"/>
                  <a:pt x="613025" y="701977"/>
                </a:cubicBezTo>
                <a:cubicBezTo>
                  <a:pt x="638328" y="701977"/>
                  <a:pt x="650289" y="694502"/>
                  <a:pt x="664167" y="686801"/>
                </a:cubicBezTo>
                <a:cubicBezTo>
                  <a:pt x="679823" y="678113"/>
                  <a:pt x="697538" y="664995"/>
                  <a:pt x="731417" y="664995"/>
                </a:cubicBezTo>
                <a:cubicBezTo>
                  <a:pt x="752828" y="664995"/>
                  <a:pt x="778413" y="671766"/>
                  <a:pt x="778413" y="671737"/>
                </a:cubicBezTo>
                <a:lnTo>
                  <a:pt x="760049" y="703698"/>
                </a:lnTo>
                <a:cubicBezTo>
                  <a:pt x="760049" y="703698"/>
                  <a:pt x="744675" y="700934"/>
                  <a:pt x="731445" y="700934"/>
                </a:cubicBezTo>
                <a:cubicBezTo>
                  <a:pt x="706114" y="700934"/>
                  <a:pt x="692489" y="708381"/>
                  <a:pt x="678610" y="716082"/>
                </a:cubicBezTo>
                <a:cubicBezTo>
                  <a:pt x="662983" y="724798"/>
                  <a:pt x="649950" y="736759"/>
                  <a:pt x="616043" y="736759"/>
                </a:cubicBezTo>
                <a:cubicBezTo>
                  <a:pt x="582164" y="736759"/>
                  <a:pt x="563688" y="725786"/>
                  <a:pt x="548060" y="717097"/>
                </a:cubicBezTo>
                <a:cubicBezTo>
                  <a:pt x="534265" y="709424"/>
                  <a:pt x="520048" y="702824"/>
                  <a:pt x="495084" y="702739"/>
                </a:cubicBezTo>
                <a:cubicBezTo>
                  <a:pt x="470090" y="702824"/>
                  <a:pt x="455901" y="709453"/>
                  <a:pt x="442107" y="717097"/>
                </a:cubicBezTo>
                <a:cubicBezTo>
                  <a:pt x="426508" y="725786"/>
                  <a:pt x="408031" y="736759"/>
                  <a:pt x="374124" y="736759"/>
                </a:cubicBezTo>
                <a:cubicBezTo>
                  <a:pt x="340217" y="736759"/>
                  <a:pt x="327184" y="724770"/>
                  <a:pt x="311557" y="716082"/>
                </a:cubicBezTo>
                <a:cubicBezTo>
                  <a:pt x="297678" y="708381"/>
                  <a:pt x="284025" y="700934"/>
                  <a:pt x="258721" y="700934"/>
                </a:cubicBezTo>
                <a:cubicBezTo>
                  <a:pt x="245492" y="700934"/>
                  <a:pt x="230118" y="703698"/>
                  <a:pt x="230118" y="703698"/>
                </a:cubicBezTo>
                <a:lnTo>
                  <a:pt x="211754" y="671737"/>
                </a:lnTo>
                <a:cubicBezTo>
                  <a:pt x="211754" y="671737"/>
                  <a:pt x="237339" y="664995"/>
                  <a:pt x="258750" y="664995"/>
                </a:cubicBezTo>
                <a:close/>
                <a:moveTo>
                  <a:pt x="949867" y="589283"/>
                </a:moveTo>
                <a:lnTo>
                  <a:pt x="959317" y="606265"/>
                </a:lnTo>
                <a:cubicBezTo>
                  <a:pt x="952406" y="610468"/>
                  <a:pt x="948089" y="616589"/>
                  <a:pt x="946482" y="624685"/>
                </a:cubicBezTo>
                <a:cubicBezTo>
                  <a:pt x="944817" y="633148"/>
                  <a:pt x="946848" y="638479"/>
                  <a:pt x="951841" y="639467"/>
                </a:cubicBezTo>
                <a:cubicBezTo>
                  <a:pt x="958047" y="640679"/>
                  <a:pt x="962673" y="634332"/>
                  <a:pt x="966228" y="624826"/>
                </a:cubicBezTo>
                <a:cubicBezTo>
                  <a:pt x="972829" y="607760"/>
                  <a:pt x="981630" y="593627"/>
                  <a:pt x="1001404" y="597548"/>
                </a:cubicBezTo>
                <a:cubicBezTo>
                  <a:pt x="1021207" y="601469"/>
                  <a:pt x="1027244" y="619325"/>
                  <a:pt x="1023435" y="638508"/>
                </a:cubicBezTo>
                <a:cubicBezTo>
                  <a:pt x="1020248" y="654925"/>
                  <a:pt x="1011870" y="665814"/>
                  <a:pt x="998753" y="673317"/>
                </a:cubicBezTo>
                <a:lnTo>
                  <a:pt x="988879" y="655856"/>
                </a:lnTo>
                <a:cubicBezTo>
                  <a:pt x="998612" y="650412"/>
                  <a:pt x="1004197" y="643867"/>
                  <a:pt x="1006059" y="634417"/>
                </a:cubicBezTo>
                <a:cubicBezTo>
                  <a:pt x="1007723" y="625955"/>
                  <a:pt x="1005438" y="619297"/>
                  <a:pt x="999091" y="618028"/>
                </a:cubicBezTo>
                <a:cubicBezTo>
                  <a:pt x="991870" y="616617"/>
                  <a:pt x="987074" y="624939"/>
                  <a:pt x="983548" y="633543"/>
                </a:cubicBezTo>
                <a:cubicBezTo>
                  <a:pt x="977596" y="649311"/>
                  <a:pt x="967920" y="663472"/>
                  <a:pt x="949387" y="659805"/>
                </a:cubicBezTo>
                <a:cubicBezTo>
                  <a:pt x="932828" y="656533"/>
                  <a:pt x="925212" y="641441"/>
                  <a:pt x="929302" y="620651"/>
                </a:cubicBezTo>
                <a:cubicBezTo>
                  <a:pt x="932095" y="606603"/>
                  <a:pt x="937737" y="596984"/>
                  <a:pt x="949867" y="589283"/>
                </a:cubicBezTo>
                <a:close/>
                <a:moveTo>
                  <a:pt x="424195" y="455094"/>
                </a:moveTo>
                <a:lnTo>
                  <a:pt x="565972" y="455094"/>
                </a:lnTo>
                <a:lnTo>
                  <a:pt x="565916" y="476504"/>
                </a:lnTo>
                <a:cubicBezTo>
                  <a:pt x="565916" y="476504"/>
                  <a:pt x="557087" y="480425"/>
                  <a:pt x="557087" y="490242"/>
                </a:cubicBezTo>
                <a:cubicBezTo>
                  <a:pt x="557087" y="509903"/>
                  <a:pt x="572376" y="587703"/>
                  <a:pt x="569442" y="643867"/>
                </a:cubicBezTo>
                <a:lnTo>
                  <a:pt x="520077" y="643867"/>
                </a:lnTo>
                <a:lnTo>
                  <a:pt x="516353" y="590552"/>
                </a:lnTo>
                <a:cubicBezTo>
                  <a:pt x="514717" y="577069"/>
                  <a:pt x="506085" y="569226"/>
                  <a:pt x="495055" y="569226"/>
                </a:cubicBezTo>
                <a:cubicBezTo>
                  <a:pt x="484054" y="569226"/>
                  <a:pt x="475394" y="577097"/>
                  <a:pt x="473758" y="590552"/>
                </a:cubicBezTo>
                <a:lnTo>
                  <a:pt x="470034" y="643867"/>
                </a:lnTo>
                <a:lnTo>
                  <a:pt x="420669" y="643867"/>
                </a:lnTo>
                <a:cubicBezTo>
                  <a:pt x="417735" y="587703"/>
                  <a:pt x="433024" y="509875"/>
                  <a:pt x="433024" y="490242"/>
                </a:cubicBezTo>
                <a:cubicBezTo>
                  <a:pt x="433024" y="480425"/>
                  <a:pt x="424195" y="476504"/>
                  <a:pt x="424195" y="476504"/>
                </a:cubicBezTo>
                <a:close/>
                <a:moveTo>
                  <a:pt x="624534" y="425136"/>
                </a:moveTo>
                <a:lnTo>
                  <a:pt x="639992" y="425136"/>
                </a:lnTo>
                <a:lnTo>
                  <a:pt x="641995" y="441186"/>
                </a:lnTo>
                <a:lnTo>
                  <a:pt x="656946" y="441186"/>
                </a:lnTo>
                <a:lnTo>
                  <a:pt x="659146" y="425136"/>
                </a:lnTo>
                <a:lnTo>
                  <a:pt x="667694" y="425136"/>
                </a:lnTo>
                <a:lnTo>
                  <a:pt x="676213" y="425136"/>
                </a:lnTo>
                <a:lnTo>
                  <a:pt x="678413" y="441186"/>
                </a:lnTo>
                <a:lnTo>
                  <a:pt x="693363" y="441186"/>
                </a:lnTo>
                <a:lnTo>
                  <a:pt x="695366" y="425136"/>
                </a:lnTo>
                <a:lnTo>
                  <a:pt x="710825" y="425136"/>
                </a:lnTo>
                <a:lnTo>
                  <a:pt x="708709" y="447787"/>
                </a:lnTo>
                <a:lnTo>
                  <a:pt x="698131" y="456363"/>
                </a:lnTo>
                <a:lnTo>
                  <a:pt x="698723" y="467364"/>
                </a:lnTo>
                <a:lnTo>
                  <a:pt x="698808" y="467364"/>
                </a:lnTo>
                <a:cubicBezTo>
                  <a:pt x="698808" y="478817"/>
                  <a:pt x="709781" y="481074"/>
                  <a:pt x="709781" y="481074"/>
                </a:cubicBezTo>
                <a:lnTo>
                  <a:pt x="709781" y="493683"/>
                </a:lnTo>
                <a:lnTo>
                  <a:pt x="701234" y="493683"/>
                </a:lnTo>
                <a:cubicBezTo>
                  <a:pt x="701601" y="536222"/>
                  <a:pt x="722729" y="597689"/>
                  <a:pt x="722786" y="643895"/>
                </a:cubicBezTo>
                <a:lnTo>
                  <a:pt x="667694" y="643895"/>
                </a:lnTo>
                <a:lnTo>
                  <a:pt x="612602" y="643895"/>
                </a:lnTo>
                <a:cubicBezTo>
                  <a:pt x="612602" y="597717"/>
                  <a:pt x="633730" y="536222"/>
                  <a:pt x="634097" y="493683"/>
                </a:cubicBezTo>
                <a:lnTo>
                  <a:pt x="625549" y="493683"/>
                </a:lnTo>
                <a:lnTo>
                  <a:pt x="625549" y="481074"/>
                </a:lnTo>
                <a:cubicBezTo>
                  <a:pt x="625549" y="481074"/>
                  <a:pt x="636551" y="478817"/>
                  <a:pt x="636551" y="467364"/>
                </a:cubicBezTo>
                <a:lnTo>
                  <a:pt x="636607" y="467364"/>
                </a:lnTo>
                <a:lnTo>
                  <a:pt x="637228" y="456363"/>
                </a:lnTo>
                <a:lnTo>
                  <a:pt x="626650" y="447787"/>
                </a:lnTo>
                <a:close/>
                <a:moveTo>
                  <a:pt x="279370" y="425136"/>
                </a:moveTo>
                <a:lnTo>
                  <a:pt x="294829" y="425136"/>
                </a:lnTo>
                <a:lnTo>
                  <a:pt x="296832" y="441186"/>
                </a:lnTo>
                <a:lnTo>
                  <a:pt x="311782" y="441186"/>
                </a:lnTo>
                <a:lnTo>
                  <a:pt x="313983" y="425136"/>
                </a:lnTo>
                <a:lnTo>
                  <a:pt x="322502" y="425136"/>
                </a:lnTo>
                <a:lnTo>
                  <a:pt x="331049" y="425136"/>
                </a:lnTo>
                <a:lnTo>
                  <a:pt x="333249" y="441186"/>
                </a:lnTo>
                <a:lnTo>
                  <a:pt x="348200" y="441186"/>
                </a:lnTo>
                <a:lnTo>
                  <a:pt x="350203" y="425136"/>
                </a:lnTo>
                <a:lnTo>
                  <a:pt x="365661" y="425136"/>
                </a:lnTo>
                <a:lnTo>
                  <a:pt x="363546" y="447787"/>
                </a:lnTo>
                <a:lnTo>
                  <a:pt x="352967" y="456363"/>
                </a:lnTo>
                <a:lnTo>
                  <a:pt x="353588" y="467364"/>
                </a:lnTo>
                <a:lnTo>
                  <a:pt x="353644" y="467364"/>
                </a:lnTo>
                <a:cubicBezTo>
                  <a:pt x="353644" y="478817"/>
                  <a:pt x="364646" y="481074"/>
                  <a:pt x="364646" y="481074"/>
                </a:cubicBezTo>
                <a:lnTo>
                  <a:pt x="364646" y="493683"/>
                </a:lnTo>
                <a:lnTo>
                  <a:pt x="356098" y="493683"/>
                </a:lnTo>
                <a:cubicBezTo>
                  <a:pt x="356465" y="536222"/>
                  <a:pt x="377594" y="597689"/>
                  <a:pt x="377566" y="643895"/>
                </a:cubicBezTo>
                <a:lnTo>
                  <a:pt x="322474" y="643895"/>
                </a:lnTo>
                <a:lnTo>
                  <a:pt x="267410" y="643895"/>
                </a:lnTo>
                <a:cubicBezTo>
                  <a:pt x="267410" y="597717"/>
                  <a:pt x="288538" y="536222"/>
                  <a:pt x="288905" y="493683"/>
                </a:cubicBezTo>
                <a:lnTo>
                  <a:pt x="280358" y="493683"/>
                </a:lnTo>
                <a:lnTo>
                  <a:pt x="280358" y="481074"/>
                </a:lnTo>
                <a:cubicBezTo>
                  <a:pt x="280358" y="481074"/>
                  <a:pt x="291359" y="478817"/>
                  <a:pt x="291359" y="467364"/>
                </a:cubicBezTo>
                <a:lnTo>
                  <a:pt x="291416" y="467364"/>
                </a:lnTo>
                <a:lnTo>
                  <a:pt x="292036" y="456363"/>
                </a:lnTo>
                <a:lnTo>
                  <a:pt x="281458" y="447787"/>
                </a:lnTo>
                <a:close/>
                <a:moveTo>
                  <a:pt x="1008795" y="375686"/>
                </a:moveTo>
                <a:lnTo>
                  <a:pt x="1014380" y="401468"/>
                </a:lnTo>
                <a:lnTo>
                  <a:pt x="983125" y="442258"/>
                </a:lnTo>
                <a:lnTo>
                  <a:pt x="1021433" y="433937"/>
                </a:lnTo>
                <a:lnTo>
                  <a:pt x="1025918" y="454642"/>
                </a:lnTo>
                <a:lnTo>
                  <a:pt x="939147" y="473486"/>
                </a:lnTo>
                <a:lnTo>
                  <a:pt x="934662" y="452780"/>
                </a:lnTo>
                <a:lnTo>
                  <a:pt x="968146" y="445503"/>
                </a:lnTo>
                <a:cubicBezTo>
                  <a:pt x="958358" y="434501"/>
                  <a:pt x="941602" y="423641"/>
                  <a:pt x="927695" y="420679"/>
                </a:cubicBezTo>
                <a:lnTo>
                  <a:pt x="922927" y="398732"/>
                </a:lnTo>
                <a:cubicBezTo>
                  <a:pt x="939712" y="401327"/>
                  <a:pt x="959542" y="414275"/>
                  <a:pt x="970967" y="425700"/>
                </a:cubicBezTo>
                <a:close/>
                <a:moveTo>
                  <a:pt x="667637" y="368492"/>
                </a:moveTo>
                <a:cubicBezTo>
                  <a:pt x="686396" y="368492"/>
                  <a:pt x="701996" y="381750"/>
                  <a:pt x="701996" y="402964"/>
                </a:cubicBezTo>
                <a:lnTo>
                  <a:pt x="701996" y="410354"/>
                </a:lnTo>
                <a:lnTo>
                  <a:pt x="633279" y="410354"/>
                </a:lnTo>
                <a:lnTo>
                  <a:pt x="633279" y="402964"/>
                </a:lnTo>
                <a:cubicBezTo>
                  <a:pt x="633279" y="381750"/>
                  <a:pt x="648878" y="368492"/>
                  <a:pt x="667637" y="368492"/>
                </a:cubicBezTo>
                <a:close/>
                <a:moveTo>
                  <a:pt x="322530" y="368492"/>
                </a:moveTo>
                <a:cubicBezTo>
                  <a:pt x="341289" y="368492"/>
                  <a:pt x="356888" y="381750"/>
                  <a:pt x="356888" y="402964"/>
                </a:cubicBezTo>
                <a:lnTo>
                  <a:pt x="356888" y="410354"/>
                </a:lnTo>
                <a:lnTo>
                  <a:pt x="288172" y="410354"/>
                </a:lnTo>
                <a:lnTo>
                  <a:pt x="288172" y="402964"/>
                </a:lnTo>
                <a:cubicBezTo>
                  <a:pt x="288172" y="381750"/>
                  <a:pt x="303771" y="368492"/>
                  <a:pt x="322530" y="368492"/>
                </a:cubicBezTo>
                <a:close/>
                <a:moveTo>
                  <a:pt x="430767" y="356673"/>
                </a:moveTo>
                <a:lnTo>
                  <a:pt x="454011" y="356673"/>
                </a:lnTo>
                <a:lnTo>
                  <a:pt x="456381" y="374501"/>
                </a:lnTo>
                <a:lnTo>
                  <a:pt x="476889" y="374501"/>
                </a:lnTo>
                <a:lnTo>
                  <a:pt x="479258" y="356673"/>
                </a:lnTo>
                <a:lnTo>
                  <a:pt x="510937" y="356673"/>
                </a:lnTo>
                <a:lnTo>
                  <a:pt x="513306" y="374501"/>
                </a:lnTo>
                <a:lnTo>
                  <a:pt x="533814" y="374501"/>
                </a:lnTo>
                <a:lnTo>
                  <a:pt x="536212" y="356673"/>
                </a:lnTo>
                <a:lnTo>
                  <a:pt x="559428" y="356673"/>
                </a:lnTo>
                <a:lnTo>
                  <a:pt x="557905" y="385079"/>
                </a:lnTo>
                <a:cubicBezTo>
                  <a:pt x="557905" y="385079"/>
                  <a:pt x="545662" y="389988"/>
                  <a:pt x="545662" y="402738"/>
                </a:cubicBezTo>
                <a:cubicBezTo>
                  <a:pt x="545662" y="411567"/>
                  <a:pt x="549132" y="438168"/>
                  <a:pt x="549132" y="438168"/>
                </a:cubicBezTo>
                <a:lnTo>
                  <a:pt x="441063" y="438168"/>
                </a:lnTo>
                <a:cubicBezTo>
                  <a:pt x="441063" y="438168"/>
                  <a:pt x="444533" y="411567"/>
                  <a:pt x="444533" y="402738"/>
                </a:cubicBezTo>
                <a:cubicBezTo>
                  <a:pt x="444533" y="389988"/>
                  <a:pt x="432291" y="385079"/>
                  <a:pt x="432291" y="385079"/>
                </a:cubicBezTo>
                <a:close/>
                <a:moveTo>
                  <a:pt x="938664" y="280167"/>
                </a:moveTo>
                <a:cubicBezTo>
                  <a:pt x="931707" y="277963"/>
                  <a:pt x="923858" y="278436"/>
                  <a:pt x="916665" y="282201"/>
                </a:cubicBezTo>
                <a:cubicBezTo>
                  <a:pt x="902278" y="289705"/>
                  <a:pt x="897201" y="306884"/>
                  <a:pt x="904479" y="320791"/>
                </a:cubicBezTo>
                <a:cubicBezTo>
                  <a:pt x="911672" y="334529"/>
                  <a:pt x="928682" y="340171"/>
                  <a:pt x="943068" y="332639"/>
                </a:cubicBezTo>
                <a:cubicBezTo>
                  <a:pt x="957455" y="325107"/>
                  <a:pt x="962532" y="307928"/>
                  <a:pt x="955311" y="294190"/>
                </a:cubicBezTo>
                <a:cubicBezTo>
                  <a:pt x="951686" y="287251"/>
                  <a:pt x="945621" y="282371"/>
                  <a:pt x="938664" y="280167"/>
                </a:cubicBezTo>
                <a:close/>
                <a:moveTo>
                  <a:pt x="926006" y="258348"/>
                </a:moveTo>
                <a:cubicBezTo>
                  <a:pt x="944974" y="256926"/>
                  <a:pt x="963089" y="267314"/>
                  <a:pt x="972462" y="285192"/>
                </a:cubicBezTo>
                <a:cubicBezTo>
                  <a:pt x="984958" y="309028"/>
                  <a:pt x="977596" y="338055"/>
                  <a:pt x="952716" y="351116"/>
                </a:cubicBezTo>
                <a:cubicBezTo>
                  <a:pt x="927836" y="364148"/>
                  <a:pt x="899796" y="353626"/>
                  <a:pt x="887300" y="329790"/>
                </a:cubicBezTo>
                <a:cubicBezTo>
                  <a:pt x="874831" y="305953"/>
                  <a:pt x="882165" y="276870"/>
                  <a:pt x="907046" y="263866"/>
                </a:cubicBezTo>
                <a:cubicBezTo>
                  <a:pt x="913266" y="260608"/>
                  <a:pt x="919683" y="258822"/>
                  <a:pt x="926006" y="258348"/>
                </a:cubicBezTo>
                <a:close/>
                <a:moveTo>
                  <a:pt x="620980" y="249367"/>
                </a:moveTo>
                <a:cubicBezTo>
                  <a:pt x="638130" y="250326"/>
                  <a:pt x="652179" y="264486"/>
                  <a:pt x="652940" y="281637"/>
                </a:cubicBezTo>
                <a:cubicBezTo>
                  <a:pt x="653843" y="301130"/>
                  <a:pt x="638328" y="317209"/>
                  <a:pt x="619033" y="317209"/>
                </a:cubicBezTo>
                <a:cubicBezTo>
                  <a:pt x="610373" y="317209"/>
                  <a:pt x="602475" y="313965"/>
                  <a:pt x="596466" y="308605"/>
                </a:cubicBezTo>
                <a:cubicBezTo>
                  <a:pt x="596043" y="308210"/>
                  <a:pt x="596410" y="307477"/>
                  <a:pt x="596974" y="307646"/>
                </a:cubicBezTo>
                <a:cubicBezTo>
                  <a:pt x="599202" y="308295"/>
                  <a:pt x="601544" y="308633"/>
                  <a:pt x="603970" y="308633"/>
                </a:cubicBezTo>
                <a:cubicBezTo>
                  <a:pt x="619400" y="308633"/>
                  <a:pt x="631614" y="294867"/>
                  <a:pt x="629019" y="278957"/>
                </a:cubicBezTo>
                <a:cubicBezTo>
                  <a:pt x="627411" y="269084"/>
                  <a:pt x="619795" y="260932"/>
                  <a:pt x="610063" y="258591"/>
                </a:cubicBezTo>
                <a:cubicBezTo>
                  <a:pt x="605465" y="257491"/>
                  <a:pt x="601036" y="257688"/>
                  <a:pt x="597002" y="258845"/>
                </a:cubicBezTo>
                <a:cubicBezTo>
                  <a:pt x="596410" y="259042"/>
                  <a:pt x="596015" y="258309"/>
                  <a:pt x="596466" y="257914"/>
                </a:cubicBezTo>
                <a:cubicBezTo>
                  <a:pt x="602926" y="252187"/>
                  <a:pt x="611558" y="248859"/>
                  <a:pt x="620980" y="249367"/>
                </a:cubicBezTo>
                <a:close/>
                <a:moveTo>
                  <a:pt x="495084" y="243273"/>
                </a:moveTo>
                <a:cubicBezTo>
                  <a:pt x="495084" y="243273"/>
                  <a:pt x="547326" y="322963"/>
                  <a:pt x="547326" y="335065"/>
                </a:cubicBezTo>
                <a:lnTo>
                  <a:pt x="547326" y="340086"/>
                </a:lnTo>
                <a:lnTo>
                  <a:pt x="442812" y="340086"/>
                </a:lnTo>
                <a:lnTo>
                  <a:pt x="442812" y="335065"/>
                </a:lnTo>
                <a:cubicBezTo>
                  <a:pt x="442812" y="322963"/>
                  <a:pt x="495084" y="243273"/>
                  <a:pt x="495084" y="243273"/>
                </a:cubicBezTo>
                <a:close/>
                <a:moveTo>
                  <a:pt x="367015" y="242709"/>
                </a:moveTo>
                <a:lnTo>
                  <a:pt x="375196" y="269084"/>
                </a:lnTo>
                <a:lnTo>
                  <a:pt x="402135" y="262991"/>
                </a:lnTo>
                <a:lnTo>
                  <a:pt x="383376" y="283273"/>
                </a:lnTo>
                <a:lnTo>
                  <a:pt x="402135" y="303556"/>
                </a:lnTo>
                <a:lnTo>
                  <a:pt x="375196" y="297462"/>
                </a:lnTo>
                <a:lnTo>
                  <a:pt x="367015" y="323838"/>
                </a:lnTo>
                <a:lnTo>
                  <a:pt x="358835" y="297462"/>
                </a:lnTo>
                <a:lnTo>
                  <a:pt x="331895" y="303556"/>
                </a:lnTo>
                <a:lnTo>
                  <a:pt x="350654" y="283273"/>
                </a:lnTo>
                <a:lnTo>
                  <a:pt x="331895" y="262991"/>
                </a:lnTo>
                <a:lnTo>
                  <a:pt x="358835" y="269084"/>
                </a:lnTo>
                <a:close/>
                <a:moveTo>
                  <a:pt x="495084" y="198111"/>
                </a:moveTo>
                <a:cubicBezTo>
                  <a:pt x="504675" y="198111"/>
                  <a:pt x="512432" y="205868"/>
                  <a:pt x="512432" y="215459"/>
                </a:cubicBezTo>
                <a:cubicBezTo>
                  <a:pt x="512432" y="225022"/>
                  <a:pt x="504646" y="232808"/>
                  <a:pt x="495084" y="232808"/>
                </a:cubicBezTo>
                <a:cubicBezTo>
                  <a:pt x="485492" y="232808"/>
                  <a:pt x="477735" y="225051"/>
                  <a:pt x="477735" y="215459"/>
                </a:cubicBezTo>
                <a:cubicBezTo>
                  <a:pt x="477735" y="205868"/>
                  <a:pt x="485492" y="198111"/>
                  <a:pt x="495084" y="198111"/>
                </a:cubicBezTo>
                <a:close/>
                <a:moveTo>
                  <a:pt x="825973" y="112243"/>
                </a:moveTo>
                <a:lnTo>
                  <a:pt x="842109" y="125417"/>
                </a:lnTo>
                <a:lnTo>
                  <a:pt x="808202" y="172780"/>
                </a:lnTo>
                <a:lnTo>
                  <a:pt x="864253" y="148548"/>
                </a:lnTo>
                <a:lnTo>
                  <a:pt x="873590" y="157687"/>
                </a:lnTo>
                <a:lnTo>
                  <a:pt x="850430" y="214162"/>
                </a:lnTo>
                <a:lnTo>
                  <a:pt x="897088" y="179239"/>
                </a:lnTo>
                <a:lnTo>
                  <a:pt x="910741" y="195290"/>
                </a:lnTo>
                <a:lnTo>
                  <a:pt x="838329" y="246207"/>
                </a:lnTo>
                <a:lnTo>
                  <a:pt x="823576" y="231708"/>
                </a:lnTo>
                <a:lnTo>
                  <a:pt x="845832" y="176757"/>
                </a:lnTo>
                <a:lnTo>
                  <a:pt x="790881" y="199634"/>
                </a:lnTo>
                <a:lnTo>
                  <a:pt x="775846" y="184881"/>
                </a:lnTo>
                <a:close/>
                <a:moveTo>
                  <a:pt x="295985" y="37095"/>
                </a:moveTo>
                <a:lnTo>
                  <a:pt x="333870" y="117405"/>
                </a:lnTo>
                <a:lnTo>
                  <a:pt x="273193" y="146037"/>
                </a:lnTo>
                <a:lnTo>
                  <a:pt x="265661" y="130099"/>
                </a:lnTo>
                <a:lnTo>
                  <a:pt x="307184" y="110494"/>
                </a:lnTo>
                <a:lnTo>
                  <a:pt x="299822" y="94895"/>
                </a:lnTo>
                <a:lnTo>
                  <a:pt x="265153" y="111256"/>
                </a:lnTo>
                <a:lnTo>
                  <a:pt x="257649" y="95318"/>
                </a:lnTo>
                <a:lnTo>
                  <a:pt x="292290" y="78957"/>
                </a:lnTo>
                <a:lnTo>
                  <a:pt x="284335" y="62088"/>
                </a:lnTo>
                <a:lnTo>
                  <a:pt x="242812" y="81693"/>
                </a:lnTo>
                <a:lnTo>
                  <a:pt x="235280" y="65727"/>
                </a:lnTo>
                <a:close/>
                <a:moveTo>
                  <a:pt x="666311" y="26037"/>
                </a:moveTo>
                <a:lnTo>
                  <a:pt x="685944" y="33061"/>
                </a:lnTo>
                <a:lnTo>
                  <a:pt x="669809" y="89450"/>
                </a:lnTo>
                <a:lnTo>
                  <a:pt x="714464" y="47786"/>
                </a:lnTo>
                <a:lnTo>
                  <a:pt x="726340" y="53287"/>
                </a:lnTo>
                <a:lnTo>
                  <a:pt x="723491" y="114274"/>
                </a:lnTo>
                <a:lnTo>
                  <a:pt x="755790" y="65586"/>
                </a:lnTo>
                <a:lnTo>
                  <a:pt x="774013" y="76192"/>
                </a:lnTo>
                <a:lnTo>
                  <a:pt x="722898" y="148520"/>
                </a:lnTo>
                <a:lnTo>
                  <a:pt x="704139" y="139831"/>
                </a:lnTo>
                <a:lnTo>
                  <a:pt x="706650" y="80593"/>
                </a:lnTo>
                <a:lnTo>
                  <a:pt x="662559" y="120593"/>
                </a:lnTo>
                <a:lnTo>
                  <a:pt x="643434" y="111764"/>
                </a:lnTo>
                <a:close/>
                <a:moveTo>
                  <a:pt x="561487" y="1044"/>
                </a:moveTo>
                <a:cubicBezTo>
                  <a:pt x="587975" y="4344"/>
                  <a:pt x="600218" y="21975"/>
                  <a:pt x="597200" y="46178"/>
                </a:cubicBezTo>
                <a:lnTo>
                  <a:pt x="590316" y="97180"/>
                </a:lnTo>
                <a:lnTo>
                  <a:pt x="569414" y="94331"/>
                </a:lnTo>
                <a:lnTo>
                  <a:pt x="575225" y="47899"/>
                </a:lnTo>
                <a:cubicBezTo>
                  <a:pt x="577143" y="32553"/>
                  <a:pt x="573814" y="22285"/>
                  <a:pt x="559090" y="20423"/>
                </a:cubicBezTo>
                <a:cubicBezTo>
                  <a:pt x="544110" y="18562"/>
                  <a:pt x="538328" y="27927"/>
                  <a:pt x="536438" y="43019"/>
                </a:cubicBezTo>
                <a:lnTo>
                  <a:pt x="530627" y="89450"/>
                </a:lnTo>
                <a:lnTo>
                  <a:pt x="509696" y="87081"/>
                </a:lnTo>
                <a:lnTo>
                  <a:pt x="515535" y="36333"/>
                </a:lnTo>
                <a:cubicBezTo>
                  <a:pt x="518582" y="11904"/>
                  <a:pt x="534942" y="-2285"/>
                  <a:pt x="561487" y="1044"/>
                </a:cubicBezTo>
                <a:close/>
                <a:moveTo>
                  <a:pt x="448793" y="0"/>
                </a:moveTo>
                <a:lnTo>
                  <a:pt x="462192" y="87843"/>
                </a:lnTo>
                <a:lnTo>
                  <a:pt x="443433" y="90945"/>
                </a:lnTo>
                <a:lnTo>
                  <a:pt x="389300" y="45501"/>
                </a:lnTo>
                <a:lnTo>
                  <a:pt x="399371" y="98449"/>
                </a:lnTo>
                <a:lnTo>
                  <a:pt x="378948" y="101891"/>
                </a:lnTo>
                <a:lnTo>
                  <a:pt x="362671" y="14612"/>
                </a:lnTo>
                <a:lnTo>
                  <a:pt x="382982" y="11171"/>
                </a:lnTo>
                <a:lnTo>
                  <a:pt x="383405" y="13286"/>
                </a:lnTo>
                <a:cubicBezTo>
                  <a:pt x="383912" y="16305"/>
                  <a:pt x="386508" y="20085"/>
                  <a:pt x="390400" y="23131"/>
                </a:cubicBezTo>
                <a:lnTo>
                  <a:pt x="437848" y="63216"/>
                </a:lnTo>
                <a:lnTo>
                  <a:pt x="428144" y="3498"/>
                </a:lnTo>
                <a:close/>
              </a:path>
            </a:pathLst>
          </a:custGeom>
          <a:solidFill>
            <a:schemeClr val="bg1"/>
          </a:solidFill>
        </p:spPr>
        <p:txBody>
          <a:bodyPr wrap="square">
            <a:noAutofit/>
          </a:bodyPr>
          <a:lstStyle>
            <a:lvl1pPr marL="0" indent="0">
              <a:buNone/>
              <a:defRPr sz="100">
                <a:noFill/>
              </a:defRPr>
            </a:lvl1pPr>
            <a:lvl2pPr marL="151359" indent="0">
              <a:buNone/>
              <a:defRPr sz="100"/>
            </a:lvl2pPr>
            <a:lvl3pPr marL="335756" indent="0">
              <a:buNone/>
              <a:defRPr sz="100"/>
            </a:lvl3pPr>
            <a:lvl4pPr>
              <a:buNone/>
              <a:defRPr sz="100"/>
            </a:lvl4pPr>
            <a:lvl5pPr>
              <a:buNone/>
              <a:defRPr sz="100"/>
            </a:lvl5pPr>
          </a:lstStyle>
          <a:p>
            <a:pPr lvl="0"/>
            <a:r>
              <a:rPr lang="da-DK"/>
              <a:t>.</a:t>
            </a:r>
          </a:p>
        </p:txBody>
      </p:sp>
      <p:sp>
        <p:nvSpPr>
          <p:cNvPr id="12" name="Date_GeneralDate">
            <a:extLst>
              <a:ext uri="{FF2B5EF4-FFF2-40B4-BE49-F238E27FC236}">
                <a16:creationId xmlns:a16="http://schemas.microsoft.com/office/drawing/2014/main" id="{ED397024-840C-483C-9221-D7196DFC9407}"/>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5" name="FLD_PresentationTitle">
            <a:extLst>
              <a:ext uri="{FF2B5EF4-FFF2-40B4-BE49-F238E27FC236}">
                <a16:creationId xmlns:a16="http://schemas.microsoft.com/office/drawing/2014/main" id="{E3294628-B382-4444-8C1E-34B1C37B8D45}"/>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6" name="Slide Number Placeholder 5">
            <a:extLst>
              <a:ext uri="{FF2B5EF4-FFF2-40B4-BE49-F238E27FC236}">
                <a16:creationId xmlns:a16="http://schemas.microsoft.com/office/drawing/2014/main" id="{08A2E041-3E38-4FB1-98E1-405CB20FA201}"/>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49776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F00F60A-BD09-464D-8451-C44E21F351D9}" type="datetimeFigureOut">
              <a:rPr lang="da-DK" smtClean="0"/>
              <a:pPr/>
              <a:t>02-02-2024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mørk/hvi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7831994"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sz="135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533132" y="1021080"/>
            <a:ext cx="8064001" cy="3634676"/>
          </a:xfrm>
        </p:spPr>
        <p:txBody>
          <a:bodyPr anchor="b" anchorCtr="0">
            <a:normAutofit/>
          </a:bodyPr>
          <a:lstStyle>
            <a:lvl1pPr algn="l">
              <a:defRPr sz="9750">
                <a:solidFill>
                  <a:schemeClr val="bg1"/>
                </a:solidFill>
              </a:defRPr>
            </a:lvl1pPr>
          </a:lstStyle>
          <a:p>
            <a:r>
              <a:rPr lang="da-DK"/>
              <a:t>Indsæt titel</a:t>
            </a:r>
          </a:p>
        </p:txBody>
      </p:sp>
      <p:sp>
        <p:nvSpPr>
          <p:cNvPr id="17" name="Subtitle 2">
            <a:extLst>
              <a:ext uri="{FF2B5EF4-FFF2-40B4-BE49-F238E27FC236}">
                <a16:creationId xmlns:a16="http://schemas.microsoft.com/office/drawing/2014/main" id="{E36C0DBC-4EC9-4A4E-8DE4-952D9F7BE20A}"/>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solidFill>
                  <a:schemeClr val="bg1"/>
                </a:solidFill>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7EDA8D41-2335-493A-8246-8171A76F0F89}"/>
              </a:ext>
            </a:extLst>
          </p:cNvPr>
          <p:cNvSpPr>
            <a:spLocks noGrp="1"/>
          </p:cNvSpPr>
          <p:nvPr>
            <p:ph type="body" sz="quarter" idx="17" hasCustomPrompt="1"/>
          </p:nvPr>
        </p:nvSpPr>
        <p:spPr>
          <a:xfrm>
            <a:off x="543659" y="310326"/>
            <a:ext cx="2564665"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D4E101DD-89B2-4D7B-8F47-835181F42AA3}"/>
              </a:ext>
            </a:extLst>
          </p:cNvPr>
          <p:cNvSpPr>
            <a:spLocks noGrp="1"/>
          </p:cNvSpPr>
          <p:nvPr>
            <p:ph type="body" sz="quarter" idx="18" hasCustomPrompt="1"/>
          </p:nvPr>
        </p:nvSpPr>
        <p:spPr>
          <a:xfrm>
            <a:off x="3317999" y="310326"/>
            <a:ext cx="3073194"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BB051B12-C82D-41E9-8581-101213AFDC33}"/>
              </a:ext>
            </a:extLst>
          </p:cNvPr>
          <p:cNvSpPr>
            <a:spLocks noGrp="1"/>
          </p:cNvSpPr>
          <p:nvPr>
            <p:ph type="body" sz="quarter" idx="19" hasCustomPrompt="1"/>
          </p:nvPr>
        </p:nvSpPr>
        <p:spPr>
          <a:xfrm>
            <a:off x="3317999" y="531101"/>
            <a:ext cx="3073194" cy="180000"/>
          </a:xfrm>
        </p:spPr>
        <p:txBody>
          <a:bodyPr anchor="t"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720524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mørk/ly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solidFill>
                <a:schemeClr val="bg2"/>
              </a:solidFill>
            </a:endParaRPr>
          </a:p>
        </p:txBody>
      </p:sp>
      <p:sp>
        <p:nvSpPr>
          <p:cNvPr id="15" name="Graphic 7">
            <a:extLst>
              <a:ext uri="{FF2B5EF4-FFF2-40B4-BE49-F238E27FC236}">
                <a16:creationId xmlns:a16="http://schemas.microsoft.com/office/drawing/2014/main" id="{A2506A83-7F56-4B42-B699-2119B672DFA1}"/>
              </a:ext>
            </a:extLst>
          </p:cNvPr>
          <p:cNvSpPr/>
          <p:nvPr/>
        </p:nvSpPr>
        <p:spPr>
          <a:xfrm>
            <a:off x="7831994"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chemeClr val="bg1"/>
          </a:solidFill>
          <a:ln w="8132" cap="flat">
            <a:noFill/>
            <a:prstDash val="solid"/>
            <a:miter/>
          </a:ln>
        </p:spPr>
        <p:txBody>
          <a:bodyPr rtlCol="0" anchor="ctr"/>
          <a:lstStyle/>
          <a:p>
            <a:endParaRPr lang="da-DK" sz="135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533132" y="1021080"/>
            <a:ext cx="8064001" cy="3634676"/>
          </a:xfrm>
        </p:spPr>
        <p:txBody>
          <a:bodyPr anchor="b" anchorCtr="0">
            <a:normAutofit/>
          </a:bodyPr>
          <a:lstStyle>
            <a:lvl1pPr algn="l">
              <a:defRPr sz="9750">
                <a:solidFill>
                  <a:schemeClr val="bg2"/>
                </a:solidFill>
              </a:defRPr>
            </a:lvl1pPr>
          </a:lstStyle>
          <a:p>
            <a:r>
              <a:rPr lang="da-DK"/>
              <a:t>Indsæt titel</a:t>
            </a:r>
          </a:p>
        </p:txBody>
      </p:sp>
      <p:sp>
        <p:nvSpPr>
          <p:cNvPr id="17" name="Subtitle 2">
            <a:extLst>
              <a:ext uri="{FF2B5EF4-FFF2-40B4-BE49-F238E27FC236}">
                <a16:creationId xmlns:a16="http://schemas.microsoft.com/office/drawing/2014/main" id="{920A2E9F-A570-4C30-B6F7-A8E2727CF6E6}"/>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solidFill>
                  <a:schemeClr val="bg2"/>
                </a:solidFill>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543659" y="310326"/>
            <a:ext cx="2564665"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2667C43F-58F4-43CC-86BE-580C713B8815}"/>
              </a:ext>
            </a:extLst>
          </p:cNvPr>
          <p:cNvSpPr>
            <a:spLocks noGrp="1"/>
          </p:cNvSpPr>
          <p:nvPr>
            <p:ph type="body" sz="quarter" idx="18" hasCustomPrompt="1"/>
          </p:nvPr>
        </p:nvSpPr>
        <p:spPr>
          <a:xfrm>
            <a:off x="3317999" y="310326"/>
            <a:ext cx="3073194" cy="180000"/>
          </a:xfrm>
        </p:spPr>
        <p:txBody>
          <a:bodyPr anchor="b"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0F5851E0-A91D-4F64-8680-E5A25AAD33BA}"/>
              </a:ext>
            </a:extLst>
          </p:cNvPr>
          <p:cNvSpPr>
            <a:spLocks noGrp="1"/>
          </p:cNvSpPr>
          <p:nvPr>
            <p:ph type="body" sz="quarter" idx="19" hasCustomPrompt="1"/>
          </p:nvPr>
        </p:nvSpPr>
        <p:spPr>
          <a:xfrm>
            <a:off x="3317999" y="531101"/>
            <a:ext cx="3073194" cy="180000"/>
          </a:xfrm>
        </p:spPr>
        <p:txBody>
          <a:bodyPr anchor="t" anchorCtr="0"/>
          <a:lstStyle>
            <a:lvl1pPr marL="0" indent="0">
              <a:spcAft>
                <a:spcPts val="0"/>
              </a:spcAft>
              <a:buNone/>
              <a:defRPr sz="750">
                <a:solidFill>
                  <a:schemeClr val="bg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4163671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rside lys/bl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7831994"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sz="135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533132" y="1021080"/>
            <a:ext cx="8064001" cy="3634676"/>
          </a:xfrm>
        </p:spPr>
        <p:txBody>
          <a:bodyPr anchor="b" anchorCtr="0">
            <a:normAutofit/>
          </a:bodyPr>
          <a:lstStyle>
            <a:lvl1pPr algn="l">
              <a:defRPr sz="9750">
                <a:solidFill>
                  <a:srgbClr val="000C2E"/>
                </a:solidFill>
              </a:defRPr>
            </a:lvl1pPr>
          </a:lstStyle>
          <a:p>
            <a:r>
              <a:rPr lang="da-DK"/>
              <a:t>Indsæt titel</a:t>
            </a:r>
          </a:p>
        </p:txBody>
      </p:sp>
      <p:sp>
        <p:nvSpPr>
          <p:cNvPr id="17" name="Subtitle 2">
            <a:extLst>
              <a:ext uri="{FF2B5EF4-FFF2-40B4-BE49-F238E27FC236}">
                <a16:creationId xmlns:a16="http://schemas.microsoft.com/office/drawing/2014/main" id="{90F374D4-48CD-43E3-AA3B-8D32C614D9D6}"/>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solidFill>
                  <a:schemeClr val="accent2"/>
                </a:solidFill>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9E3E11BE-989A-4C63-8421-725A43313A49}"/>
              </a:ext>
            </a:extLst>
          </p:cNvPr>
          <p:cNvSpPr>
            <a:spLocks noGrp="1"/>
          </p:cNvSpPr>
          <p:nvPr>
            <p:ph type="body" sz="quarter" idx="17" hasCustomPrompt="1"/>
          </p:nvPr>
        </p:nvSpPr>
        <p:spPr>
          <a:xfrm>
            <a:off x="543659" y="310326"/>
            <a:ext cx="2564665"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C5DC236B-2E87-4C2A-AAE6-A79FFE842712}"/>
              </a:ext>
            </a:extLst>
          </p:cNvPr>
          <p:cNvSpPr>
            <a:spLocks noGrp="1"/>
          </p:cNvSpPr>
          <p:nvPr>
            <p:ph type="body" sz="quarter" idx="18" hasCustomPrompt="1"/>
          </p:nvPr>
        </p:nvSpPr>
        <p:spPr>
          <a:xfrm>
            <a:off x="3317999" y="310326"/>
            <a:ext cx="3073194"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7D9E04BB-4195-42F1-BBEA-46C84B7F6FE4}"/>
              </a:ext>
            </a:extLst>
          </p:cNvPr>
          <p:cNvSpPr>
            <a:spLocks noGrp="1"/>
          </p:cNvSpPr>
          <p:nvPr>
            <p:ph type="body" sz="quarter" idx="19" hasCustomPrompt="1"/>
          </p:nvPr>
        </p:nvSpPr>
        <p:spPr>
          <a:xfrm>
            <a:off x="3317999" y="531101"/>
            <a:ext cx="3073194" cy="180000"/>
          </a:xfrm>
        </p:spPr>
        <p:txBody>
          <a:bodyPr anchor="t"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394912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rside lys/mø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91F9A-7F11-4119-AA5A-7CE875573D4E}"/>
              </a:ext>
            </a:extLst>
          </p:cNvPr>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15" name="Graphic 7">
            <a:extLst>
              <a:ext uri="{FF2B5EF4-FFF2-40B4-BE49-F238E27FC236}">
                <a16:creationId xmlns:a16="http://schemas.microsoft.com/office/drawing/2014/main" id="{A2506A83-7F56-4B42-B699-2119B672DFA1}"/>
              </a:ext>
            </a:extLst>
          </p:cNvPr>
          <p:cNvSpPr/>
          <p:nvPr/>
        </p:nvSpPr>
        <p:spPr>
          <a:xfrm>
            <a:off x="7831994"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sz="1350"/>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533132" y="1021080"/>
            <a:ext cx="8064001" cy="3634676"/>
          </a:xfrm>
        </p:spPr>
        <p:txBody>
          <a:bodyPr anchor="b" anchorCtr="0">
            <a:normAutofit/>
          </a:bodyPr>
          <a:lstStyle>
            <a:lvl1pPr algn="l">
              <a:defRPr sz="9750">
                <a:solidFill>
                  <a:schemeClr val="tx2"/>
                </a:solidFill>
              </a:defRPr>
            </a:lvl1pPr>
          </a:lstStyle>
          <a:p>
            <a:r>
              <a:rPr lang="da-DK"/>
              <a:t>Indsæt titel</a:t>
            </a:r>
          </a:p>
        </p:txBody>
      </p:sp>
      <p:sp>
        <p:nvSpPr>
          <p:cNvPr id="17" name="Subtitle 2">
            <a:extLst>
              <a:ext uri="{FF2B5EF4-FFF2-40B4-BE49-F238E27FC236}">
                <a16:creationId xmlns:a16="http://schemas.microsoft.com/office/drawing/2014/main" id="{EA350F9D-5FD2-42BE-82EF-FE0BCE1EAA57}"/>
              </a:ext>
            </a:extLst>
          </p:cNvPr>
          <p:cNvSpPr>
            <a:spLocks noGrp="1"/>
          </p:cNvSpPr>
          <p:nvPr>
            <p:ph type="subTitle" idx="1" hasCustomPrompt="1"/>
          </p:nvPr>
        </p:nvSpPr>
        <p:spPr>
          <a:xfrm>
            <a:off x="3318000"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solidFill>
                  <a:schemeClr val="tx2"/>
                </a:solidFill>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22" name="Text Placeholder 7">
            <a:extLst>
              <a:ext uri="{FF2B5EF4-FFF2-40B4-BE49-F238E27FC236}">
                <a16:creationId xmlns:a16="http://schemas.microsoft.com/office/drawing/2014/main" id="{3DB74700-CF80-4031-BF2A-339DA71A7093}"/>
              </a:ext>
            </a:extLst>
          </p:cNvPr>
          <p:cNvSpPr>
            <a:spLocks noGrp="1"/>
          </p:cNvSpPr>
          <p:nvPr>
            <p:ph type="body" sz="quarter" idx="17" hasCustomPrompt="1"/>
          </p:nvPr>
        </p:nvSpPr>
        <p:spPr>
          <a:xfrm>
            <a:off x="543659" y="310326"/>
            <a:ext cx="2564665"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3" name="Text Placeholder 9">
            <a:extLst>
              <a:ext uri="{FF2B5EF4-FFF2-40B4-BE49-F238E27FC236}">
                <a16:creationId xmlns:a16="http://schemas.microsoft.com/office/drawing/2014/main" id="{3022554E-FE4D-43D3-B8EA-4D5A9D7432B7}"/>
              </a:ext>
            </a:extLst>
          </p:cNvPr>
          <p:cNvSpPr>
            <a:spLocks noGrp="1"/>
          </p:cNvSpPr>
          <p:nvPr>
            <p:ph type="body" sz="quarter" idx="18" hasCustomPrompt="1"/>
          </p:nvPr>
        </p:nvSpPr>
        <p:spPr>
          <a:xfrm>
            <a:off x="3317999" y="310326"/>
            <a:ext cx="3073194"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4" name="Text Placeholder 17">
            <a:extLst>
              <a:ext uri="{FF2B5EF4-FFF2-40B4-BE49-F238E27FC236}">
                <a16:creationId xmlns:a16="http://schemas.microsoft.com/office/drawing/2014/main" id="{45AF0E4B-085F-42EE-BA87-E6731FA98668}"/>
              </a:ext>
            </a:extLst>
          </p:cNvPr>
          <p:cNvSpPr>
            <a:spLocks noGrp="1"/>
          </p:cNvSpPr>
          <p:nvPr>
            <p:ph type="body" sz="quarter" idx="19" hasCustomPrompt="1"/>
          </p:nvPr>
        </p:nvSpPr>
        <p:spPr>
          <a:xfrm>
            <a:off x="3317999" y="531101"/>
            <a:ext cx="3073194" cy="180000"/>
          </a:xfrm>
        </p:spPr>
        <p:txBody>
          <a:bodyPr anchor="t"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
        <p:nvSpPr>
          <p:cNvPr id="12" name="Date_GeneralDate">
            <a:extLst>
              <a:ext uri="{FF2B5EF4-FFF2-40B4-BE49-F238E27FC236}">
                <a16:creationId xmlns:a16="http://schemas.microsoft.com/office/drawing/2014/main" id="{125CBAF4-E939-4FC7-BFFB-CD49521AFFB4}"/>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3" name="FLD_PresentationTitle">
            <a:extLst>
              <a:ext uri="{FF2B5EF4-FFF2-40B4-BE49-F238E27FC236}">
                <a16:creationId xmlns:a16="http://schemas.microsoft.com/office/drawing/2014/main" id="{E57BF5BC-36D1-44B8-A75B-23FB8A873A38}"/>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4" name="Slide Number Placeholder 5">
            <a:extLst>
              <a:ext uri="{FF2B5EF4-FFF2-40B4-BE49-F238E27FC236}">
                <a16:creationId xmlns:a16="http://schemas.microsoft.com/office/drawing/2014/main" id="{DDE8D2D8-C7CF-4116-9800-4642E66B9A60}"/>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399123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rside hvid med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1356232"/>
            <a:ext cx="5111653" cy="3006449"/>
          </a:xfrm>
        </p:spPr>
        <p:txBody>
          <a:bodyPr anchor="b" anchorCtr="0">
            <a:normAutofit/>
          </a:bodyPr>
          <a:lstStyle>
            <a:lvl1pPr algn="l">
              <a:defRPr sz="5400"/>
            </a:lvl1pPr>
          </a:lstStyle>
          <a:p>
            <a:r>
              <a:rPr lang="da-DK"/>
              <a:t>Indsæt titel</a:t>
            </a:r>
          </a:p>
        </p:txBody>
      </p:sp>
      <p:sp>
        <p:nvSpPr>
          <p:cNvPr id="13" name="Subtitle 2">
            <a:extLst>
              <a:ext uri="{FF2B5EF4-FFF2-40B4-BE49-F238E27FC236}">
                <a16:creationId xmlns:a16="http://schemas.microsoft.com/office/drawing/2014/main" id="{10DD521F-6FFD-4064-912D-D1ACEADD8155}"/>
              </a:ext>
            </a:extLst>
          </p:cNvPr>
          <p:cNvSpPr>
            <a:spLocks noGrp="1"/>
          </p:cNvSpPr>
          <p:nvPr>
            <p:ph type="subTitle" idx="1" hasCustomPrompt="1"/>
          </p:nvPr>
        </p:nvSpPr>
        <p:spPr>
          <a:xfrm>
            <a:off x="540001" y="5327668"/>
            <a:ext cx="3073193" cy="810331"/>
          </a:xfrm>
        </p:spPr>
        <p:txBody>
          <a:bodyPr>
            <a:normAutofit/>
          </a:bodyPr>
          <a:lstStyle>
            <a:lvl1pPr marL="0" indent="0" algn="l">
              <a:spcBef>
                <a:spcPts val="0"/>
              </a:spcBef>
              <a:spcAft>
                <a:spcPts val="0"/>
              </a:spcAft>
              <a:buFont typeface="Arial" panose="020B0604020202020204" pitchFamily="34" charset="0"/>
              <a:buChar char="​"/>
              <a:defRPr sz="1875" b="1">
                <a:latin typeface="KBH" panose="00000500000000000000" pitchFamily="2" charset="0"/>
              </a:defRPr>
            </a:lvl1pPr>
            <a:lvl2pPr marL="0" indent="0" algn="l">
              <a:buFont typeface="Arial" panose="020B0604020202020204" pitchFamily="34" charset="0"/>
              <a:buChar char="​"/>
              <a:defRPr sz="1500" b="1">
                <a:latin typeface="KBH Tekst" panose="00000500000000000000" pitchFamily="2" charset="0"/>
              </a:defRPr>
            </a:lvl2pPr>
            <a:lvl3pPr marL="0" indent="0" algn="l">
              <a:buFont typeface="Arial" panose="020B0604020202020204" pitchFamily="34" charset="0"/>
              <a:buChar char="​"/>
              <a:defRPr sz="1500" b="1">
                <a:latin typeface="KBH Tekst" panose="00000500000000000000" pitchFamily="2" charset="0"/>
              </a:defRPr>
            </a:lvl3pPr>
            <a:lvl4pPr marL="0" indent="0" algn="l">
              <a:buFont typeface="Arial" panose="020B0604020202020204" pitchFamily="34" charset="0"/>
              <a:buChar char="​"/>
              <a:defRPr sz="1500" b="1">
                <a:latin typeface="KBH Tekst" panose="00000500000000000000" pitchFamily="2" charset="0"/>
              </a:defRPr>
            </a:lvl4pPr>
            <a:lvl5pPr marL="0" indent="0" algn="l">
              <a:buFont typeface="Arial" panose="020B0604020202020204" pitchFamily="34" charset="0"/>
              <a:buChar char="​"/>
              <a:defRPr sz="1500" b="1">
                <a:latin typeface="KBH Tekst" panose="00000500000000000000" pitchFamily="2" charset="0"/>
              </a:defRPr>
            </a:lvl5pPr>
            <a:lvl6pPr marL="0" indent="0" algn="l">
              <a:buFont typeface="Arial" panose="020B0604020202020204" pitchFamily="34" charset="0"/>
              <a:buChar char="​"/>
              <a:defRPr sz="1500" b="1">
                <a:latin typeface="KBH Tekst" panose="00000500000000000000" pitchFamily="2" charset="0"/>
              </a:defRPr>
            </a:lvl6pPr>
            <a:lvl7pPr marL="0" indent="0" algn="l">
              <a:buFont typeface="Arial" panose="020B0604020202020204" pitchFamily="34" charset="0"/>
              <a:buChar char="​"/>
              <a:defRPr sz="1500" b="1">
                <a:latin typeface="KBH Tekst" panose="00000500000000000000" pitchFamily="2" charset="0"/>
              </a:defRPr>
            </a:lvl7pPr>
            <a:lvl8pPr marL="0" indent="0" algn="l">
              <a:buFont typeface="Arial" panose="020B0604020202020204" pitchFamily="34" charset="0"/>
              <a:buChar char="​"/>
              <a:defRPr sz="1500" b="1">
                <a:latin typeface="KBH Tekst" panose="00000500000000000000" pitchFamily="2" charset="0"/>
              </a:defRPr>
            </a:lvl8pPr>
            <a:lvl9pPr marL="0" indent="0" algn="l">
              <a:buFont typeface="Arial" panose="020B0604020202020204" pitchFamily="34" charset="0"/>
              <a:buChar char="​"/>
              <a:defRPr sz="1500" b="1">
                <a:latin typeface="KBH Tekst" panose="00000500000000000000" pitchFamily="2" charset="0"/>
              </a:defRPr>
            </a:lvl9pPr>
          </a:lstStyle>
          <a:p>
            <a:r>
              <a:rPr lang="da-DK"/>
              <a:t>Undertitel eller oplægsholder (hvis ingen undertitel)</a:t>
            </a:r>
          </a:p>
        </p:txBody>
      </p:sp>
      <p:sp>
        <p:nvSpPr>
          <p:cNvPr id="14" name="Graphic 7">
            <a:extLst>
              <a:ext uri="{FF2B5EF4-FFF2-40B4-BE49-F238E27FC236}">
                <a16:creationId xmlns:a16="http://schemas.microsoft.com/office/drawing/2014/main" id="{3B12EC28-E141-4748-8822-1B02FF0A6CBB}"/>
              </a:ext>
            </a:extLst>
          </p:cNvPr>
          <p:cNvSpPr/>
          <p:nvPr userDrawn="1"/>
        </p:nvSpPr>
        <p:spPr>
          <a:xfrm>
            <a:off x="4881551" y="5068884"/>
            <a:ext cx="770102" cy="1069115"/>
          </a:xfrm>
          <a:custGeom>
            <a:avLst/>
            <a:gdLst>
              <a:gd name="connsiteX0" fmla="*/ 1894258 w 2964740"/>
              <a:gd name="connsiteY0" fmla="*/ 2907646 h 3086914"/>
              <a:gd name="connsiteX1" fmla="*/ 1781451 w 2964740"/>
              <a:gd name="connsiteY1" fmla="*/ 2940795 h 3086914"/>
              <a:gd name="connsiteX2" fmla="*/ 1810447 w 2964740"/>
              <a:gd name="connsiteY2" fmla="*/ 3043421 h 3086914"/>
              <a:gd name="connsiteX3" fmla="*/ 1750745 w 2964740"/>
              <a:gd name="connsiteY3" fmla="*/ 3061014 h 3086914"/>
              <a:gd name="connsiteX4" fmla="*/ 1682328 w 2964740"/>
              <a:gd name="connsiteY4" fmla="*/ 2813898 h 3086914"/>
              <a:gd name="connsiteX5" fmla="*/ 1740727 w 2964740"/>
              <a:gd name="connsiteY5" fmla="*/ 2796712 h 3086914"/>
              <a:gd name="connsiteX6" fmla="*/ 1767767 w 2964740"/>
              <a:gd name="connsiteY6" fmla="*/ 2892170 h 3086914"/>
              <a:gd name="connsiteX7" fmla="*/ 1879515 w 2964740"/>
              <a:gd name="connsiteY7" fmla="*/ 2859347 h 3086914"/>
              <a:gd name="connsiteX8" fmla="*/ 1850357 w 2964740"/>
              <a:gd name="connsiteY8" fmla="*/ 2764458 h 3086914"/>
              <a:gd name="connsiteX9" fmla="*/ 1908430 w 2964740"/>
              <a:gd name="connsiteY9" fmla="*/ 2747354 h 3086914"/>
              <a:gd name="connsiteX10" fmla="*/ 1984992 w 2964740"/>
              <a:gd name="connsiteY10" fmla="*/ 2992108 h 3086914"/>
              <a:gd name="connsiteX11" fmla="*/ 1925616 w 2964740"/>
              <a:gd name="connsiteY11" fmla="*/ 3009619 h 3086914"/>
              <a:gd name="connsiteX12" fmla="*/ 1894258 w 2964740"/>
              <a:gd name="connsiteY12" fmla="*/ 2907646 h 3086914"/>
              <a:gd name="connsiteX13" fmla="*/ 2725688 w 2964740"/>
              <a:gd name="connsiteY13" fmla="*/ 960446 h 3086914"/>
              <a:gd name="connsiteX14" fmla="*/ 2614266 w 2964740"/>
              <a:gd name="connsiteY14" fmla="*/ 926237 h 3086914"/>
              <a:gd name="connsiteX15" fmla="*/ 2649452 w 2964740"/>
              <a:gd name="connsiteY15" fmla="*/ 814815 h 3086914"/>
              <a:gd name="connsiteX16" fmla="*/ 2761037 w 2964740"/>
              <a:gd name="connsiteY16" fmla="*/ 849431 h 3086914"/>
              <a:gd name="connsiteX17" fmla="*/ 2725688 w 2964740"/>
              <a:gd name="connsiteY17" fmla="*/ 960446 h 3086914"/>
              <a:gd name="connsiteX18" fmla="*/ 2810558 w 2964740"/>
              <a:gd name="connsiteY18" fmla="*/ 823449 h 3086914"/>
              <a:gd name="connsiteX19" fmla="*/ 2621678 w 2964740"/>
              <a:gd name="connsiteY19" fmla="*/ 761873 h 3086914"/>
              <a:gd name="connsiteX20" fmla="*/ 2564664 w 2964740"/>
              <a:gd name="connsiteY20" fmla="*/ 952220 h 3086914"/>
              <a:gd name="connsiteX21" fmla="*/ 2753544 w 2964740"/>
              <a:gd name="connsiteY21" fmla="*/ 1013795 h 3086914"/>
              <a:gd name="connsiteX22" fmla="*/ 2810558 w 2964740"/>
              <a:gd name="connsiteY22" fmla="*/ 823449 h 3086914"/>
              <a:gd name="connsiteX23" fmla="*/ 1727043 w 2964740"/>
              <a:gd name="connsiteY23" fmla="*/ 133332 h 3086914"/>
              <a:gd name="connsiteX24" fmla="*/ 1707169 w 2964740"/>
              <a:gd name="connsiteY24" fmla="*/ 280592 h 3086914"/>
              <a:gd name="connsiteX25" fmla="*/ 1646816 w 2964740"/>
              <a:gd name="connsiteY25" fmla="*/ 272365 h 3086914"/>
              <a:gd name="connsiteX26" fmla="*/ 1663594 w 2964740"/>
              <a:gd name="connsiteY26" fmla="*/ 138300 h 3086914"/>
              <a:gd name="connsiteX27" fmla="*/ 1617006 w 2964740"/>
              <a:gd name="connsiteY27" fmla="*/ 58969 h 3086914"/>
              <a:gd name="connsiteX28" fmla="*/ 1551602 w 2964740"/>
              <a:gd name="connsiteY28" fmla="*/ 124210 h 3086914"/>
              <a:gd name="connsiteX29" fmla="*/ 1534824 w 2964740"/>
              <a:gd name="connsiteY29" fmla="*/ 258274 h 3086914"/>
              <a:gd name="connsiteX30" fmla="*/ 1474389 w 2964740"/>
              <a:gd name="connsiteY30" fmla="*/ 251433 h 3086914"/>
              <a:gd name="connsiteX31" fmla="*/ 1491249 w 2964740"/>
              <a:gd name="connsiteY31" fmla="*/ 104906 h 3086914"/>
              <a:gd name="connsiteX32" fmla="*/ 1623929 w 2964740"/>
              <a:gd name="connsiteY32" fmla="*/ 3014 h 3086914"/>
              <a:gd name="connsiteX33" fmla="*/ 1727043 w 2964740"/>
              <a:gd name="connsiteY33" fmla="*/ 133332 h 3086914"/>
              <a:gd name="connsiteX34" fmla="*/ 1289662 w 2964740"/>
              <a:gd name="connsiteY34" fmla="*/ 2830106 h 3086914"/>
              <a:gd name="connsiteX35" fmla="*/ 1344477 w 2964740"/>
              <a:gd name="connsiteY35" fmla="*/ 2831165 h 3086914"/>
              <a:gd name="connsiteX36" fmla="*/ 1474226 w 2964740"/>
              <a:gd name="connsiteY36" fmla="*/ 2988687 h 3086914"/>
              <a:gd name="connsiteX37" fmla="*/ 1473574 w 2964740"/>
              <a:gd name="connsiteY37" fmla="*/ 2833038 h 3086914"/>
              <a:gd name="connsiteX38" fmla="*/ 1533357 w 2964740"/>
              <a:gd name="connsiteY38" fmla="*/ 2834016 h 3086914"/>
              <a:gd name="connsiteX39" fmla="*/ 1533439 w 2964740"/>
              <a:gd name="connsiteY39" fmla="*/ 3090336 h 3086914"/>
              <a:gd name="connsiteX40" fmla="*/ 1473981 w 2964740"/>
              <a:gd name="connsiteY40" fmla="*/ 3089440 h 3086914"/>
              <a:gd name="connsiteX41" fmla="*/ 1473900 w 2964740"/>
              <a:gd name="connsiteY41" fmla="*/ 3083250 h 3086914"/>
              <a:gd name="connsiteX42" fmla="*/ 1459239 w 2964740"/>
              <a:gd name="connsiteY42" fmla="*/ 3051647 h 3086914"/>
              <a:gd name="connsiteX43" fmla="*/ 1345699 w 2964740"/>
              <a:gd name="connsiteY43" fmla="*/ 2912858 h 3086914"/>
              <a:gd name="connsiteX44" fmla="*/ 1341708 w 2964740"/>
              <a:gd name="connsiteY44" fmla="*/ 3087485 h 3086914"/>
              <a:gd name="connsiteX45" fmla="*/ 1281273 w 2964740"/>
              <a:gd name="connsiteY45" fmla="*/ 3086507 h 3086914"/>
              <a:gd name="connsiteX46" fmla="*/ 1289662 w 2964740"/>
              <a:gd name="connsiteY46" fmla="*/ 2830106 h 3086914"/>
              <a:gd name="connsiteX47" fmla="*/ 1926593 w 2964740"/>
              <a:gd name="connsiteY47" fmla="*/ 75177 h 3086914"/>
              <a:gd name="connsiteX48" fmla="*/ 1983281 w 2964740"/>
              <a:gd name="connsiteY48" fmla="*/ 95458 h 3086914"/>
              <a:gd name="connsiteX49" fmla="*/ 1936693 w 2964740"/>
              <a:gd name="connsiteY49" fmla="*/ 258274 h 3086914"/>
              <a:gd name="connsiteX50" fmla="*/ 2065626 w 2964740"/>
              <a:gd name="connsiteY50" fmla="*/ 137975 h 3086914"/>
              <a:gd name="connsiteX51" fmla="*/ 2099916 w 2964740"/>
              <a:gd name="connsiteY51" fmla="*/ 153857 h 3086914"/>
              <a:gd name="connsiteX52" fmla="*/ 2091690 w 2964740"/>
              <a:gd name="connsiteY52" fmla="*/ 329950 h 3086914"/>
              <a:gd name="connsiteX53" fmla="*/ 2184949 w 2964740"/>
              <a:gd name="connsiteY53" fmla="*/ 189369 h 3086914"/>
              <a:gd name="connsiteX54" fmla="*/ 2237565 w 2964740"/>
              <a:gd name="connsiteY54" fmla="*/ 219994 h 3086914"/>
              <a:gd name="connsiteX55" fmla="*/ 2089979 w 2964740"/>
              <a:gd name="connsiteY55" fmla="*/ 428829 h 3086914"/>
              <a:gd name="connsiteX56" fmla="*/ 2035816 w 2964740"/>
              <a:gd name="connsiteY56" fmla="*/ 403742 h 3086914"/>
              <a:gd name="connsiteX57" fmla="*/ 2043065 w 2964740"/>
              <a:gd name="connsiteY57" fmla="*/ 232700 h 3086914"/>
              <a:gd name="connsiteX58" fmla="*/ 1915760 w 2964740"/>
              <a:gd name="connsiteY58" fmla="*/ 348194 h 3086914"/>
              <a:gd name="connsiteX59" fmla="*/ 1860538 w 2964740"/>
              <a:gd name="connsiteY59" fmla="*/ 322701 h 3086914"/>
              <a:gd name="connsiteX60" fmla="*/ 1926593 w 2964740"/>
              <a:gd name="connsiteY60" fmla="*/ 75177 h 3086914"/>
              <a:gd name="connsiteX61" fmla="*/ 2387594 w 2964740"/>
              <a:gd name="connsiteY61" fmla="*/ 324085 h 3086914"/>
              <a:gd name="connsiteX62" fmla="*/ 2434183 w 2964740"/>
              <a:gd name="connsiteY62" fmla="*/ 362122 h 3086914"/>
              <a:gd name="connsiteX63" fmla="*/ 2336281 w 2964740"/>
              <a:gd name="connsiteY63" fmla="*/ 498875 h 3086914"/>
              <a:gd name="connsiteX64" fmla="*/ 2498120 w 2964740"/>
              <a:gd name="connsiteY64" fmla="*/ 428910 h 3086914"/>
              <a:gd name="connsiteX65" fmla="*/ 2525080 w 2964740"/>
              <a:gd name="connsiteY65" fmla="*/ 455299 h 3086914"/>
              <a:gd name="connsiteX66" fmla="*/ 2458210 w 2964740"/>
              <a:gd name="connsiteY66" fmla="*/ 618360 h 3086914"/>
              <a:gd name="connsiteX67" fmla="*/ 2592927 w 2964740"/>
              <a:gd name="connsiteY67" fmla="*/ 517527 h 3086914"/>
              <a:gd name="connsiteX68" fmla="*/ 2632348 w 2964740"/>
              <a:gd name="connsiteY68" fmla="*/ 563871 h 3086914"/>
              <a:gd name="connsiteX69" fmla="*/ 2423269 w 2964740"/>
              <a:gd name="connsiteY69" fmla="*/ 710886 h 3086914"/>
              <a:gd name="connsiteX70" fmla="*/ 2380671 w 2964740"/>
              <a:gd name="connsiteY70" fmla="*/ 669021 h 3086914"/>
              <a:gd name="connsiteX71" fmla="*/ 2444934 w 2964740"/>
              <a:gd name="connsiteY71" fmla="*/ 510359 h 3086914"/>
              <a:gd name="connsiteX72" fmla="*/ 2286271 w 2964740"/>
              <a:gd name="connsiteY72" fmla="*/ 576414 h 3086914"/>
              <a:gd name="connsiteX73" fmla="*/ 2242859 w 2964740"/>
              <a:gd name="connsiteY73" fmla="*/ 533816 h 3086914"/>
              <a:gd name="connsiteX74" fmla="*/ 2387594 w 2964740"/>
              <a:gd name="connsiteY74" fmla="*/ 324085 h 3086914"/>
              <a:gd name="connsiteX75" fmla="*/ 405208 w 2964740"/>
              <a:gd name="connsiteY75" fmla="*/ 2548456 h 3086914"/>
              <a:gd name="connsiteX76" fmla="*/ 293298 w 2964740"/>
              <a:gd name="connsiteY76" fmla="*/ 2515876 h 3086914"/>
              <a:gd name="connsiteX77" fmla="*/ 287026 w 2964740"/>
              <a:gd name="connsiteY77" fmla="*/ 2500971 h 3086914"/>
              <a:gd name="connsiteX78" fmla="*/ 448458 w 2964740"/>
              <a:gd name="connsiteY78" fmla="*/ 2484355 h 3086914"/>
              <a:gd name="connsiteX79" fmla="*/ 405208 w 2964740"/>
              <a:gd name="connsiteY79" fmla="*/ 2548456 h 3086914"/>
              <a:gd name="connsiteX80" fmla="*/ 326773 w 2964740"/>
              <a:gd name="connsiteY80" fmla="*/ 2403884 h 3086914"/>
              <a:gd name="connsiteX81" fmla="*/ 438847 w 2964740"/>
              <a:gd name="connsiteY81" fmla="*/ 2436870 h 3086914"/>
              <a:gd name="connsiteX82" fmla="*/ 444548 w 2964740"/>
              <a:gd name="connsiteY82" fmla="*/ 2450228 h 3086914"/>
              <a:gd name="connsiteX83" fmla="*/ 283687 w 2964740"/>
              <a:gd name="connsiteY83" fmla="*/ 2466925 h 3086914"/>
              <a:gd name="connsiteX84" fmla="*/ 326773 w 2964740"/>
              <a:gd name="connsiteY84" fmla="*/ 2403884 h 3086914"/>
              <a:gd name="connsiteX85" fmla="*/ 541147 w 2964740"/>
              <a:gd name="connsiteY85" fmla="*/ 2474826 h 3086914"/>
              <a:gd name="connsiteX86" fmla="*/ 537482 w 2964740"/>
              <a:gd name="connsiteY86" fmla="*/ 2440617 h 3086914"/>
              <a:gd name="connsiteX87" fmla="*/ 501563 w 2964740"/>
              <a:gd name="connsiteY87" fmla="*/ 2444364 h 3086914"/>
              <a:gd name="connsiteX88" fmla="*/ 488042 w 2964740"/>
              <a:gd name="connsiteY88" fmla="*/ 2410237 h 3086914"/>
              <a:gd name="connsiteX89" fmla="*/ 298266 w 2964740"/>
              <a:gd name="connsiteY89" fmla="*/ 2351512 h 3086914"/>
              <a:gd name="connsiteX90" fmla="*/ 225858 w 2964740"/>
              <a:gd name="connsiteY90" fmla="*/ 2473034 h 3086914"/>
              <a:gd name="connsiteX91" fmla="*/ 189043 w 2964740"/>
              <a:gd name="connsiteY91" fmla="*/ 2476862 h 3086914"/>
              <a:gd name="connsiteX92" fmla="*/ 193767 w 2964740"/>
              <a:gd name="connsiteY92" fmla="*/ 2510663 h 3086914"/>
              <a:gd name="connsiteX93" fmla="*/ 230175 w 2964740"/>
              <a:gd name="connsiteY93" fmla="*/ 2506917 h 3086914"/>
              <a:gd name="connsiteX94" fmla="*/ 244021 w 2964740"/>
              <a:gd name="connsiteY94" fmla="*/ 2542592 h 3086914"/>
              <a:gd name="connsiteX95" fmla="*/ 433797 w 2964740"/>
              <a:gd name="connsiteY95" fmla="*/ 2601397 h 3086914"/>
              <a:gd name="connsiteX96" fmla="*/ 506205 w 2964740"/>
              <a:gd name="connsiteY96" fmla="*/ 2478491 h 3086914"/>
              <a:gd name="connsiteX97" fmla="*/ 541147 w 2964740"/>
              <a:gd name="connsiteY97" fmla="*/ 2474826 h 3086914"/>
              <a:gd name="connsiteX98" fmla="*/ 2267620 w 2964740"/>
              <a:gd name="connsiteY98" fmla="*/ 2527605 h 3086914"/>
              <a:gd name="connsiteX99" fmla="*/ 2316896 w 2964740"/>
              <a:gd name="connsiteY99" fmla="*/ 2483460 h 3086914"/>
              <a:gd name="connsiteX100" fmla="*/ 2507324 w 2964740"/>
              <a:gd name="connsiteY100" fmla="*/ 2557334 h 3086914"/>
              <a:gd name="connsiteX101" fmla="*/ 2423187 w 2964740"/>
              <a:gd name="connsiteY101" fmla="*/ 2370734 h 3086914"/>
              <a:gd name="connsiteX102" fmla="*/ 2463667 w 2964740"/>
              <a:gd name="connsiteY102" fmla="*/ 2319584 h 3086914"/>
              <a:gd name="connsiteX103" fmla="*/ 2581605 w 2964740"/>
              <a:gd name="connsiteY103" fmla="*/ 2583071 h 3086914"/>
              <a:gd name="connsiteX104" fmla="*/ 2537379 w 2964740"/>
              <a:gd name="connsiteY104" fmla="*/ 2629986 h 3086914"/>
              <a:gd name="connsiteX105" fmla="*/ 2267620 w 2964740"/>
              <a:gd name="connsiteY105" fmla="*/ 2527605 h 3086914"/>
              <a:gd name="connsiteX106" fmla="*/ 1337229 w 2964740"/>
              <a:gd name="connsiteY106" fmla="*/ 253632 h 3086914"/>
              <a:gd name="connsiteX107" fmla="*/ 1283065 w 2964740"/>
              <a:gd name="connsiteY107" fmla="*/ 262591 h 3086914"/>
              <a:gd name="connsiteX108" fmla="*/ 1126764 w 2964740"/>
              <a:gd name="connsiteY108" fmla="*/ 131377 h 3086914"/>
              <a:gd name="connsiteX109" fmla="*/ 1155842 w 2964740"/>
              <a:gd name="connsiteY109" fmla="*/ 284257 h 3086914"/>
              <a:gd name="connsiteX110" fmla="*/ 1096873 w 2964740"/>
              <a:gd name="connsiteY110" fmla="*/ 294194 h 3086914"/>
              <a:gd name="connsiteX111" fmla="*/ 1049877 w 2964740"/>
              <a:gd name="connsiteY111" fmla="*/ 42190 h 3086914"/>
              <a:gd name="connsiteX112" fmla="*/ 1108520 w 2964740"/>
              <a:gd name="connsiteY112" fmla="*/ 32254 h 3086914"/>
              <a:gd name="connsiteX113" fmla="*/ 1109742 w 2964740"/>
              <a:gd name="connsiteY113" fmla="*/ 38362 h 3086914"/>
              <a:gd name="connsiteX114" fmla="*/ 1129941 w 2964740"/>
              <a:gd name="connsiteY114" fmla="*/ 66788 h 3086914"/>
              <a:gd name="connsiteX115" fmla="*/ 1266938 w 2964740"/>
              <a:gd name="connsiteY115" fmla="*/ 182527 h 3086914"/>
              <a:gd name="connsiteX116" fmla="*/ 1238920 w 2964740"/>
              <a:gd name="connsiteY116" fmla="*/ 10100 h 3086914"/>
              <a:gd name="connsiteX117" fmla="*/ 1298540 w 2964740"/>
              <a:gd name="connsiteY117" fmla="*/ 0 h 3086914"/>
              <a:gd name="connsiteX118" fmla="*/ 1337229 w 2964740"/>
              <a:gd name="connsiteY118" fmla="*/ 253632 h 3086914"/>
              <a:gd name="connsiteX119" fmla="*/ 2523858 w 2964740"/>
              <a:gd name="connsiteY119" fmla="*/ 2233086 h 3086914"/>
              <a:gd name="connsiteX120" fmla="*/ 2548700 w 2964740"/>
              <a:gd name="connsiteY120" fmla="*/ 2184135 h 3086914"/>
              <a:gd name="connsiteX121" fmla="*/ 2747028 w 2964740"/>
              <a:gd name="connsiteY121" fmla="*/ 2135998 h 3086914"/>
              <a:gd name="connsiteX122" fmla="*/ 2606691 w 2964740"/>
              <a:gd name="connsiteY122" fmla="*/ 2068803 h 3086914"/>
              <a:gd name="connsiteX123" fmla="*/ 2633651 w 2964740"/>
              <a:gd name="connsiteY123" fmla="*/ 2015454 h 3086914"/>
              <a:gd name="connsiteX124" fmla="*/ 2864477 w 2964740"/>
              <a:gd name="connsiteY124" fmla="*/ 2127039 h 3086914"/>
              <a:gd name="connsiteX125" fmla="*/ 2837762 w 2964740"/>
              <a:gd name="connsiteY125" fmla="*/ 2180144 h 3086914"/>
              <a:gd name="connsiteX126" fmla="*/ 2832142 w 2964740"/>
              <a:gd name="connsiteY126" fmla="*/ 2177456 h 3086914"/>
              <a:gd name="connsiteX127" fmla="*/ 2797363 w 2964740"/>
              <a:gd name="connsiteY127" fmla="*/ 2176886 h 3086914"/>
              <a:gd name="connsiteX128" fmla="*/ 2622981 w 2964740"/>
              <a:gd name="connsiteY128" fmla="*/ 2218587 h 3086914"/>
              <a:gd name="connsiteX129" fmla="*/ 2778467 w 2964740"/>
              <a:gd name="connsiteY129" fmla="*/ 2298245 h 3086914"/>
              <a:gd name="connsiteX130" fmla="*/ 2751263 w 2964740"/>
              <a:gd name="connsiteY130" fmla="*/ 2352245 h 3086914"/>
              <a:gd name="connsiteX131" fmla="*/ 2523858 w 2964740"/>
              <a:gd name="connsiteY131" fmla="*/ 2233086 h 3086914"/>
              <a:gd name="connsiteX132" fmla="*/ 230989 w 2964740"/>
              <a:gd name="connsiteY132" fmla="*/ 2015454 h 3086914"/>
              <a:gd name="connsiteX133" fmla="*/ 257542 w 2964740"/>
              <a:gd name="connsiteY133" fmla="*/ 2070513 h 3086914"/>
              <a:gd name="connsiteX134" fmla="*/ 168436 w 2964740"/>
              <a:gd name="connsiteY134" fmla="*/ 2113437 h 3086914"/>
              <a:gd name="connsiteX135" fmla="*/ 298755 w 2964740"/>
              <a:gd name="connsiteY135" fmla="*/ 2155953 h 3086914"/>
              <a:gd name="connsiteX136" fmla="*/ 326936 w 2964740"/>
              <a:gd name="connsiteY136" fmla="*/ 2214352 h 3086914"/>
              <a:gd name="connsiteX137" fmla="*/ 173894 w 2964740"/>
              <a:gd name="connsiteY137" fmla="*/ 2171021 h 3086914"/>
              <a:gd name="connsiteX138" fmla="*/ 101404 w 2964740"/>
              <a:gd name="connsiteY138" fmla="*/ 2336933 h 3086914"/>
              <a:gd name="connsiteX139" fmla="*/ 68336 w 2964740"/>
              <a:gd name="connsiteY139" fmla="*/ 2268353 h 3086914"/>
              <a:gd name="connsiteX140" fmla="*/ 128608 w 2964740"/>
              <a:gd name="connsiteY140" fmla="*/ 2132740 h 3086914"/>
              <a:gd name="connsiteX141" fmla="*/ 26634 w 2964740"/>
              <a:gd name="connsiteY141" fmla="*/ 2181935 h 3086914"/>
              <a:gd name="connsiteX142" fmla="*/ 0 w 2964740"/>
              <a:gd name="connsiteY142" fmla="*/ 2126876 h 3086914"/>
              <a:gd name="connsiteX143" fmla="*/ 230989 w 2964740"/>
              <a:gd name="connsiteY143" fmla="*/ 2015454 h 3086914"/>
              <a:gd name="connsiteX144" fmla="*/ 682542 w 2964740"/>
              <a:gd name="connsiteY144" fmla="*/ 2722349 h 3086914"/>
              <a:gd name="connsiteX145" fmla="*/ 731248 w 2964740"/>
              <a:gd name="connsiteY145" fmla="*/ 2719173 h 3086914"/>
              <a:gd name="connsiteX146" fmla="*/ 714959 w 2964740"/>
              <a:gd name="connsiteY146" fmla="*/ 2674783 h 3086914"/>
              <a:gd name="connsiteX147" fmla="*/ 681972 w 2964740"/>
              <a:gd name="connsiteY147" fmla="*/ 2652303 h 3086914"/>
              <a:gd name="connsiteX148" fmla="*/ 649555 w 2964740"/>
              <a:gd name="connsiteY148" fmla="*/ 2699869 h 3086914"/>
              <a:gd name="connsiteX149" fmla="*/ 682542 w 2964740"/>
              <a:gd name="connsiteY149" fmla="*/ 2722349 h 3086914"/>
              <a:gd name="connsiteX150" fmla="*/ 635465 w 2964740"/>
              <a:gd name="connsiteY150" fmla="*/ 2819273 h 3086914"/>
              <a:gd name="connsiteX151" fmla="*/ 686207 w 2964740"/>
              <a:gd name="connsiteY151" fmla="*/ 2815771 h 3086914"/>
              <a:gd name="connsiteX152" fmla="*/ 670162 w 2964740"/>
              <a:gd name="connsiteY152" fmla="*/ 2768449 h 3086914"/>
              <a:gd name="connsiteX153" fmla="*/ 624225 w 2964740"/>
              <a:gd name="connsiteY153" fmla="*/ 2737092 h 3086914"/>
              <a:gd name="connsiteX154" fmla="*/ 589527 w 2964740"/>
              <a:gd name="connsiteY154" fmla="*/ 2787916 h 3086914"/>
              <a:gd name="connsiteX155" fmla="*/ 635465 w 2964740"/>
              <a:gd name="connsiteY155" fmla="*/ 2819273 h 3086914"/>
              <a:gd name="connsiteX156" fmla="*/ 657456 w 2964740"/>
              <a:gd name="connsiteY156" fmla="*/ 2579732 h 3086914"/>
              <a:gd name="connsiteX157" fmla="*/ 741267 w 2964740"/>
              <a:gd name="connsiteY157" fmla="*/ 2636909 h 3086914"/>
              <a:gd name="connsiteX158" fmla="*/ 786226 w 2964740"/>
              <a:gd name="connsiteY158" fmla="*/ 2746458 h 3086914"/>
              <a:gd name="connsiteX159" fmla="*/ 727420 w 2964740"/>
              <a:gd name="connsiteY159" fmla="*/ 2771544 h 3086914"/>
              <a:gd name="connsiteX160" fmla="*/ 735158 w 2964740"/>
              <a:gd name="connsiteY160" fmla="*/ 2851771 h 3086914"/>
              <a:gd name="connsiteX161" fmla="*/ 609727 w 2964740"/>
              <a:gd name="connsiteY161" fmla="*/ 2857554 h 3086914"/>
              <a:gd name="connsiteX162" fmla="*/ 512884 w 2964740"/>
              <a:gd name="connsiteY162" fmla="*/ 2791499 h 3086914"/>
              <a:gd name="connsiteX163" fmla="*/ 657456 w 2964740"/>
              <a:gd name="connsiteY163" fmla="*/ 2579732 h 3086914"/>
              <a:gd name="connsiteX164" fmla="*/ 2886469 w 2964740"/>
              <a:gd name="connsiteY164" fmla="*/ 1944105 h 3086914"/>
              <a:gd name="connsiteX165" fmla="*/ 2857961 w 2964740"/>
              <a:gd name="connsiteY165" fmla="*/ 1893688 h 3086914"/>
              <a:gd name="connsiteX166" fmla="*/ 2907564 w 2964740"/>
              <a:gd name="connsiteY166" fmla="*/ 1831786 h 3086914"/>
              <a:gd name="connsiteX167" fmla="*/ 2887446 w 2964740"/>
              <a:gd name="connsiteY167" fmla="*/ 1784465 h 3086914"/>
              <a:gd name="connsiteX168" fmla="*/ 2842568 w 2964740"/>
              <a:gd name="connsiteY168" fmla="*/ 1829262 h 3086914"/>
              <a:gd name="connsiteX169" fmla="*/ 2743933 w 2964740"/>
              <a:gd name="connsiteY169" fmla="*/ 1905091 h 3086914"/>
              <a:gd name="connsiteX170" fmla="*/ 2685941 w 2964740"/>
              <a:gd name="connsiteY170" fmla="*/ 1792039 h 3086914"/>
              <a:gd name="connsiteX171" fmla="*/ 2745318 w 2964740"/>
              <a:gd name="connsiteY171" fmla="*/ 1701468 h 3086914"/>
              <a:gd name="connsiteX172" fmla="*/ 2772603 w 2964740"/>
              <a:gd name="connsiteY172" fmla="*/ 1750501 h 3086914"/>
              <a:gd name="connsiteX173" fmla="*/ 2735544 w 2964740"/>
              <a:gd name="connsiteY173" fmla="*/ 1803687 h 3086914"/>
              <a:gd name="connsiteX174" fmla="*/ 2751019 w 2964740"/>
              <a:gd name="connsiteY174" fmla="*/ 1846366 h 3086914"/>
              <a:gd name="connsiteX175" fmla="*/ 2792558 w 2964740"/>
              <a:gd name="connsiteY175" fmla="*/ 1804094 h 3086914"/>
              <a:gd name="connsiteX176" fmla="*/ 2894125 w 2964740"/>
              <a:gd name="connsiteY176" fmla="*/ 1725333 h 3086914"/>
              <a:gd name="connsiteX177" fmla="*/ 2957736 w 2964740"/>
              <a:gd name="connsiteY177" fmla="*/ 1843597 h 3086914"/>
              <a:gd name="connsiteX178" fmla="*/ 2886469 w 2964740"/>
              <a:gd name="connsiteY178" fmla="*/ 1944105 h 3086914"/>
              <a:gd name="connsiteX179" fmla="*/ 2714367 w 2964740"/>
              <a:gd name="connsiteY179" fmla="*/ 1367120 h 3086914"/>
              <a:gd name="connsiteX180" fmla="*/ 2701417 w 2964740"/>
              <a:gd name="connsiteY180" fmla="*/ 1307337 h 3086914"/>
              <a:gd name="connsiteX181" fmla="*/ 2798096 w 2964740"/>
              <a:gd name="connsiteY181" fmla="*/ 1286323 h 3086914"/>
              <a:gd name="connsiteX182" fmla="*/ 2681299 w 2964740"/>
              <a:gd name="connsiteY182" fmla="*/ 1214648 h 3086914"/>
              <a:gd name="connsiteX183" fmla="*/ 2667534 w 2964740"/>
              <a:gd name="connsiteY183" fmla="*/ 1151281 h 3086914"/>
              <a:gd name="connsiteX184" fmla="*/ 2806241 w 2964740"/>
              <a:gd name="connsiteY184" fmla="*/ 1229146 h 3086914"/>
              <a:gd name="connsiteX185" fmla="*/ 2915464 w 2964740"/>
              <a:gd name="connsiteY185" fmla="*/ 1084737 h 3086914"/>
              <a:gd name="connsiteX186" fmla="*/ 2931591 w 2964740"/>
              <a:gd name="connsiteY186" fmla="*/ 1159181 h 3086914"/>
              <a:gd name="connsiteX187" fmla="*/ 2841346 w 2964740"/>
              <a:gd name="connsiteY187" fmla="*/ 1276956 h 3086914"/>
              <a:gd name="connsiteX188" fmla="*/ 2951954 w 2964740"/>
              <a:gd name="connsiteY188" fmla="*/ 1252929 h 3086914"/>
              <a:gd name="connsiteX189" fmla="*/ 2964904 w 2964740"/>
              <a:gd name="connsiteY189" fmla="*/ 1312713 h 3086914"/>
              <a:gd name="connsiteX190" fmla="*/ 2714367 w 2964740"/>
              <a:gd name="connsiteY190" fmla="*/ 1367120 h 3086914"/>
              <a:gd name="connsiteX191" fmla="*/ 966717 w 2964740"/>
              <a:gd name="connsiteY191" fmla="*/ 338990 h 3086914"/>
              <a:gd name="connsiteX192" fmla="*/ 791521 w 2964740"/>
              <a:gd name="connsiteY192" fmla="*/ 421661 h 3086914"/>
              <a:gd name="connsiteX193" fmla="*/ 769774 w 2964740"/>
              <a:gd name="connsiteY193" fmla="*/ 375642 h 3086914"/>
              <a:gd name="connsiteX194" fmla="*/ 889667 w 2964740"/>
              <a:gd name="connsiteY194" fmla="*/ 319036 h 3086914"/>
              <a:gd name="connsiteX195" fmla="*/ 868409 w 2964740"/>
              <a:gd name="connsiteY195" fmla="*/ 273994 h 3086914"/>
              <a:gd name="connsiteX196" fmla="*/ 768308 w 2964740"/>
              <a:gd name="connsiteY196" fmla="*/ 321235 h 3086914"/>
              <a:gd name="connsiteX197" fmla="*/ 746642 w 2964740"/>
              <a:gd name="connsiteY197" fmla="*/ 275216 h 3086914"/>
              <a:gd name="connsiteX198" fmla="*/ 846662 w 2964740"/>
              <a:gd name="connsiteY198" fmla="*/ 227976 h 3086914"/>
              <a:gd name="connsiteX199" fmla="*/ 823693 w 2964740"/>
              <a:gd name="connsiteY199" fmla="*/ 179269 h 3086914"/>
              <a:gd name="connsiteX200" fmla="*/ 703800 w 2964740"/>
              <a:gd name="connsiteY200" fmla="*/ 235876 h 3086914"/>
              <a:gd name="connsiteX201" fmla="*/ 682053 w 2964740"/>
              <a:gd name="connsiteY201" fmla="*/ 189776 h 3086914"/>
              <a:gd name="connsiteX202" fmla="*/ 857331 w 2964740"/>
              <a:gd name="connsiteY202" fmla="*/ 107105 h 3086914"/>
              <a:gd name="connsiteX203" fmla="*/ 966717 w 2964740"/>
              <a:gd name="connsiteY203" fmla="*/ 338990 h 3086914"/>
              <a:gd name="connsiteX204" fmla="*/ 958084 w 2964740"/>
              <a:gd name="connsiteY204" fmla="*/ 2745481 h 3086914"/>
              <a:gd name="connsiteX205" fmla="*/ 1142891 w 2964740"/>
              <a:gd name="connsiteY205" fmla="*/ 2803635 h 3086914"/>
              <a:gd name="connsiteX206" fmla="*/ 1127660 w 2964740"/>
              <a:gd name="connsiteY206" fmla="*/ 2852179 h 3086914"/>
              <a:gd name="connsiteX207" fmla="*/ 1001170 w 2964740"/>
              <a:gd name="connsiteY207" fmla="*/ 2812350 h 3086914"/>
              <a:gd name="connsiteX208" fmla="*/ 986265 w 2964740"/>
              <a:gd name="connsiteY208" fmla="*/ 2859835 h 3086914"/>
              <a:gd name="connsiteX209" fmla="*/ 1091742 w 2964740"/>
              <a:gd name="connsiteY209" fmla="*/ 2893066 h 3086914"/>
              <a:gd name="connsiteX210" fmla="*/ 1076510 w 2964740"/>
              <a:gd name="connsiteY210" fmla="*/ 2941610 h 3086914"/>
              <a:gd name="connsiteX211" fmla="*/ 970953 w 2964740"/>
              <a:gd name="connsiteY211" fmla="*/ 2908460 h 3086914"/>
              <a:gd name="connsiteX212" fmla="*/ 954826 w 2964740"/>
              <a:gd name="connsiteY212" fmla="*/ 2959773 h 3086914"/>
              <a:gd name="connsiteX213" fmla="*/ 1081316 w 2964740"/>
              <a:gd name="connsiteY213" fmla="*/ 2999601 h 3086914"/>
              <a:gd name="connsiteX214" fmla="*/ 1066004 w 2964740"/>
              <a:gd name="connsiteY214" fmla="*/ 3048226 h 3086914"/>
              <a:gd name="connsiteX215" fmla="*/ 881196 w 2964740"/>
              <a:gd name="connsiteY215" fmla="*/ 2990072 h 3086914"/>
              <a:gd name="connsiteX216" fmla="*/ 958084 w 2964740"/>
              <a:gd name="connsiteY216" fmla="*/ 2745481 h 3086914"/>
              <a:gd name="connsiteX217" fmla="*/ 2163772 w 2964740"/>
              <a:gd name="connsiteY217" fmla="*/ 2789545 h 3086914"/>
              <a:gd name="connsiteX218" fmla="*/ 2148541 w 2964740"/>
              <a:gd name="connsiteY218" fmla="*/ 2687489 h 3086914"/>
              <a:gd name="connsiteX219" fmla="*/ 2234307 w 2964740"/>
              <a:gd name="connsiteY219" fmla="*/ 2745562 h 3086914"/>
              <a:gd name="connsiteX220" fmla="*/ 2163772 w 2964740"/>
              <a:gd name="connsiteY220" fmla="*/ 2789545 h 3086914"/>
              <a:gd name="connsiteX221" fmla="*/ 2327729 w 2964740"/>
              <a:gd name="connsiteY221" fmla="*/ 2808767 h 3086914"/>
              <a:gd name="connsiteX222" fmla="*/ 2379531 w 2964740"/>
              <a:gd name="connsiteY222" fmla="*/ 2770322 h 3086914"/>
              <a:gd name="connsiteX223" fmla="*/ 2144876 w 2964740"/>
              <a:gd name="connsiteY223" fmla="*/ 2619479 h 3086914"/>
              <a:gd name="connsiteX224" fmla="*/ 2090305 w 2964740"/>
              <a:gd name="connsiteY224" fmla="*/ 2653851 h 3086914"/>
              <a:gd name="connsiteX225" fmla="*/ 2125247 w 2964740"/>
              <a:gd name="connsiteY225" fmla="*/ 2930370 h 3086914"/>
              <a:gd name="connsiteX226" fmla="*/ 2180469 w 2964740"/>
              <a:gd name="connsiteY226" fmla="*/ 2901455 h 3086914"/>
              <a:gd name="connsiteX227" fmla="*/ 2171999 w 2964740"/>
              <a:gd name="connsiteY227" fmla="*/ 2844523 h 3086914"/>
              <a:gd name="connsiteX228" fmla="*/ 2280570 w 2964740"/>
              <a:gd name="connsiteY228" fmla="*/ 2776839 h 3086914"/>
              <a:gd name="connsiteX229" fmla="*/ 2327729 w 2964740"/>
              <a:gd name="connsiteY229" fmla="*/ 2808767 h 3086914"/>
              <a:gd name="connsiteX230" fmla="*/ 1432198 w 2964740"/>
              <a:gd name="connsiteY230" fmla="*/ 2344752 h 3086914"/>
              <a:gd name="connsiteX231" fmla="*/ 1173028 w 2964740"/>
              <a:gd name="connsiteY231" fmla="*/ 2415450 h 3086914"/>
              <a:gd name="connsiteX232" fmla="*/ 1432198 w 2964740"/>
              <a:gd name="connsiteY232" fmla="*/ 2452591 h 3086914"/>
              <a:gd name="connsiteX233" fmla="*/ 1691368 w 2964740"/>
              <a:gd name="connsiteY233" fmla="*/ 2415450 h 3086914"/>
              <a:gd name="connsiteX234" fmla="*/ 1432198 w 2964740"/>
              <a:gd name="connsiteY234" fmla="*/ 2344752 h 3086914"/>
              <a:gd name="connsiteX235" fmla="*/ 1917878 w 2964740"/>
              <a:gd name="connsiteY235" fmla="*/ 2191872 h 3086914"/>
              <a:gd name="connsiteX236" fmla="*/ 1768338 w 2964740"/>
              <a:gd name="connsiteY236" fmla="*/ 2227873 h 3086914"/>
              <a:gd name="connsiteX237" fmla="*/ 1619205 w 2964740"/>
              <a:gd name="connsiteY237" fmla="*/ 2189755 h 3086914"/>
              <a:gd name="connsiteX238" fmla="*/ 1432117 w 2964740"/>
              <a:gd name="connsiteY238" fmla="*/ 2134288 h 3086914"/>
              <a:gd name="connsiteX239" fmla="*/ 1245028 w 2964740"/>
              <a:gd name="connsiteY239" fmla="*/ 2189755 h 3086914"/>
              <a:gd name="connsiteX240" fmla="*/ 1095895 w 2964740"/>
              <a:gd name="connsiteY240" fmla="*/ 2227873 h 3086914"/>
              <a:gd name="connsiteX241" fmla="*/ 946355 w 2964740"/>
              <a:gd name="connsiteY241" fmla="*/ 2191872 h 3086914"/>
              <a:gd name="connsiteX242" fmla="*/ 745013 w 2964740"/>
              <a:gd name="connsiteY242" fmla="*/ 2138442 h 3086914"/>
              <a:gd name="connsiteX243" fmla="*/ 1098502 w 2964740"/>
              <a:gd name="connsiteY243" fmla="*/ 2327077 h 3086914"/>
              <a:gd name="connsiteX244" fmla="*/ 1283961 w 2964740"/>
              <a:gd name="connsiteY244" fmla="*/ 2284235 h 3086914"/>
              <a:gd name="connsiteX245" fmla="*/ 1432117 w 2964740"/>
              <a:gd name="connsiteY245" fmla="*/ 2236343 h 3086914"/>
              <a:gd name="connsiteX246" fmla="*/ 1580272 w 2964740"/>
              <a:gd name="connsiteY246" fmla="*/ 2284235 h 3086914"/>
              <a:gd name="connsiteX247" fmla="*/ 1765731 w 2964740"/>
              <a:gd name="connsiteY247" fmla="*/ 2327077 h 3086914"/>
              <a:gd name="connsiteX248" fmla="*/ 2119220 w 2964740"/>
              <a:gd name="connsiteY248" fmla="*/ 2138442 h 3086914"/>
              <a:gd name="connsiteX249" fmla="*/ 1917878 w 2964740"/>
              <a:gd name="connsiteY249" fmla="*/ 2191872 h 3086914"/>
              <a:gd name="connsiteX250" fmla="*/ 2114577 w 2964740"/>
              <a:gd name="connsiteY250" fmla="*/ 1920077 h 3086914"/>
              <a:gd name="connsiteX251" fmla="*/ 1920403 w 2964740"/>
              <a:gd name="connsiteY251" fmla="*/ 1983037 h 3086914"/>
              <a:gd name="connsiteX252" fmla="*/ 1772736 w 2964740"/>
              <a:gd name="connsiteY252" fmla="*/ 2026857 h 3086914"/>
              <a:gd name="connsiteX253" fmla="*/ 1624988 w 2964740"/>
              <a:gd name="connsiteY253" fmla="*/ 1983037 h 3086914"/>
              <a:gd name="connsiteX254" fmla="*/ 1432198 w 2964740"/>
              <a:gd name="connsiteY254" fmla="*/ 1929525 h 3086914"/>
              <a:gd name="connsiteX255" fmla="*/ 1239408 w 2964740"/>
              <a:gd name="connsiteY255" fmla="*/ 1983037 h 3086914"/>
              <a:gd name="connsiteX256" fmla="*/ 1091660 w 2964740"/>
              <a:gd name="connsiteY256" fmla="*/ 2026857 h 3086914"/>
              <a:gd name="connsiteX257" fmla="*/ 943993 w 2964740"/>
              <a:gd name="connsiteY257" fmla="*/ 1983037 h 3086914"/>
              <a:gd name="connsiteX258" fmla="*/ 749819 w 2964740"/>
              <a:gd name="connsiteY258" fmla="*/ 1920077 h 3086914"/>
              <a:gd name="connsiteX259" fmla="*/ 614125 w 2964740"/>
              <a:gd name="connsiteY259" fmla="*/ 1939543 h 3086914"/>
              <a:gd name="connsiteX260" fmla="*/ 667148 w 2964740"/>
              <a:gd name="connsiteY260" fmla="*/ 2031825 h 3086914"/>
              <a:gd name="connsiteX261" fmla="*/ 749737 w 2964740"/>
              <a:gd name="connsiteY261" fmla="*/ 2023843 h 3086914"/>
              <a:gd name="connsiteX262" fmla="*/ 902291 w 2964740"/>
              <a:gd name="connsiteY262" fmla="*/ 2067581 h 3086914"/>
              <a:gd name="connsiteX263" fmla="*/ 1082945 w 2964740"/>
              <a:gd name="connsiteY263" fmla="*/ 2127283 h 3086914"/>
              <a:gd name="connsiteX264" fmla="*/ 1279237 w 2964740"/>
              <a:gd name="connsiteY264" fmla="*/ 2070513 h 3086914"/>
              <a:gd name="connsiteX265" fmla="*/ 1432198 w 2964740"/>
              <a:gd name="connsiteY265" fmla="*/ 2029056 h 3086914"/>
              <a:gd name="connsiteX266" fmla="*/ 1585159 w 2964740"/>
              <a:gd name="connsiteY266" fmla="*/ 2070513 h 3086914"/>
              <a:gd name="connsiteX267" fmla="*/ 1781451 w 2964740"/>
              <a:gd name="connsiteY267" fmla="*/ 2127283 h 3086914"/>
              <a:gd name="connsiteX268" fmla="*/ 1962105 w 2964740"/>
              <a:gd name="connsiteY268" fmla="*/ 2067581 h 3086914"/>
              <a:gd name="connsiteX269" fmla="*/ 2114658 w 2964740"/>
              <a:gd name="connsiteY269" fmla="*/ 2023843 h 3086914"/>
              <a:gd name="connsiteX270" fmla="*/ 2197248 w 2964740"/>
              <a:gd name="connsiteY270" fmla="*/ 2031825 h 3086914"/>
              <a:gd name="connsiteX271" fmla="*/ 2250271 w 2964740"/>
              <a:gd name="connsiteY271" fmla="*/ 1939543 h 3086914"/>
              <a:gd name="connsiteX272" fmla="*/ 2114577 w 2964740"/>
              <a:gd name="connsiteY272" fmla="*/ 1920077 h 3086914"/>
              <a:gd name="connsiteX273" fmla="*/ 1038800 w 2964740"/>
              <a:gd name="connsiteY273" fmla="*/ 776941 h 3086914"/>
              <a:gd name="connsiteX274" fmla="*/ 961016 w 2964740"/>
              <a:gd name="connsiteY274" fmla="*/ 759349 h 3086914"/>
              <a:gd name="connsiteX275" fmla="*/ 1015179 w 2964740"/>
              <a:gd name="connsiteY275" fmla="*/ 817910 h 3086914"/>
              <a:gd name="connsiteX276" fmla="*/ 961016 w 2964740"/>
              <a:gd name="connsiteY276" fmla="*/ 876472 h 3086914"/>
              <a:gd name="connsiteX277" fmla="*/ 1038800 w 2964740"/>
              <a:gd name="connsiteY277" fmla="*/ 858879 h 3086914"/>
              <a:gd name="connsiteX278" fmla="*/ 1062420 w 2964740"/>
              <a:gd name="connsiteY278" fmla="*/ 935034 h 3086914"/>
              <a:gd name="connsiteX279" fmla="*/ 1086040 w 2964740"/>
              <a:gd name="connsiteY279" fmla="*/ 858879 h 3086914"/>
              <a:gd name="connsiteX280" fmla="*/ 1163824 w 2964740"/>
              <a:gd name="connsiteY280" fmla="*/ 876472 h 3086914"/>
              <a:gd name="connsiteX281" fmla="*/ 1109660 w 2964740"/>
              <a:gd name="connsiteY281" fmla="*/ 817910 h 3086914"/>
              <a:gd name="connsiteX282" fmla="*/ 1163824 w 2964740"/>
              <a:gd name="connsiteY282" fmla="*/ 759349 h 3086914"/>
              <a:gd name="connsiteX283" fmla="*/ 1086040 w 2964740"/>
              <a:gd name="connsiteY283" fmla="*/ 776941 h 3086914"/>
              <a:gd name="connsiteX284" fmla="*/ 1062420 w 2964740"/>
              <a:gd name="connsiteY284" fmla="*/ 700787 h 3086914"/>
              <a:gd name="connsiteX285" fmla="*/ 1038800 w 2964740"/>
              <a:gd name="connsiteY285" fmla="*/ 776941 h 3086914"/>
              <a:gd name="connsiteX286" fmla="*/ 2027427 w 2964740"/>
              <a:gd name="connsiteY286" fmla="*/ 1425438 h 3086914"/>
              <a:gd name="connsiteX287" fmla="*/ 2052106 w 2964740"/>
              <a:gd name="connsiteY287" fmla="*/ 1425438 h 3086914"/>
              <a:gd name="connsiteX288" fmla="*/ 2052106 w 2964740"/>
              <a:gd name="connsiteY288" fmla="*/ 1389030 h 3086914"/>
              <a:gd name="connsiteX289" fmla="*/ 2020422 w 2964740"/>
              <a:gd name="connsiteY289" fmla="*/ 1349446 h 3086914"/>
              <a:gd name="connsiteX290" fmla="*/ 2020178 w 2964740"/>
              <a:gd name="connsiteY290" fmla="*/ 1349446 h 3086914"/>
              <a:gd name="connsiteX291" fmla="*/ 2018467 w 2964740"/>
              <a:gd name="connsiteY291" fmla="*/ 1317681 h 3086914"/>
              <a:gd name="connsiteX292" fmla="*/ 2049011 w 2964740"/>
              <a:gd name="connsiteY292" fmla="*/ 1292920 h 3086914"/>
              <a:gd name="connsiteX293" fmla="*/ 2055119 w 2964740"/>
              <a:gd name="connsiteY293" fmla="*/ 1227517 h 3086914"/>
              <a:gd name="connsiteX294" fmla="*/ 2010485 w 2964740"/>
              <a:gd name="connsiteY294" fmla="*/ 1227517 h 3086914"/>
              <a:gd name="connsiteX295" fmla="*/ 2004702 w 2964740"/>
              <a:gd name="connsiteY295" fmla="*/ 1273861 h 3086914"/>
              <a:gd name="connsiteX296" fmla="*/ 1961535 w 2964740"/>
              <a:gd name="connsiteY296" fmla="*/ 1273861 h 3086914"/>
              <a:gd name="connsiteX297" fmla="*/ 1955182 w 2964740"/>
              <a:gd name="connsiteY297" fmla="*/ 1227517 h 3086914"/>
              <a:gd name="connsiteX298" fmla="*/ 1930584 w 2964740"/>
              <a:gd name="connsiteY298" fmla="*/ 1227517 h 3086914"/>
              <a:gd name="connsiteX299" fmla="*/ 1905905 w 2964740"/>
              <a:gd name="connsiteY299" fmla="*/ 1227517 h 3086914"/>
              <a:gd name="connsiteX300" fmla="*/ 1899552 w 2964740"/>
              <a:gd name="connsiteY300" fmla="*/ 1273861 h 3086914"/>
              <a:gd name="connsiteX301" fmla="*/ 1856384 w 2964740"/>
              <a:gd name="connsiteY301" fmla="*/ 1273861 h 3086914"/>
              <a:gd name="connsiteX302" fmla="*/ 1850601 w 2964740"/>
              <a:gd name="connsiteY302" fmla="*/ 1227517 h 3086914"/>
              <a:gd name="connsiteX303" fmla="*/ 1805967 w 2964740"/>
              <a:gd name="connsiteY303" fmla="*/ 1227517 h 3086914"/>
              <a:gd name="connsiteX304" fmla="*/ 1812076 w 2964740"/>
              <a:gd name="connsiteY304" fmla="*/ 1292920 h 3086914"/>
              <a:gd name="connsiteX305" fmla="*/ 1842619 w 2964740"/>
              <a:gd name="connsiteY305" fmla="*/ 1317681 h 3086914"/>
              <a:gd name="connsiteX306" fmla="*/ 1840827 w 2964740"/>
              <a:gd name="connsiteY306" fmla="*/ 1349446 h 3086914"/>
              <a:gd name="connsiteX307" fmla="*/ 1840664 w 2964740"/>
              <a:gd name="connsiteY307" fmla="*/ 1349446 h 3086914"/>
              <a:gd name="connsiteX308" fmla="*/ 1808899 w 2964740"/>
              <a:gd name="connsiteY308" fmla="*/ 1389030 h 3086914"/>
              <a:gd name="connsiteX309" fmla="*/ 1808899 w 2964740"/>
              <a:gd name="connsiteY309" fmla="*/ 1425438 h 3086914"/>
              <a:gd name="connsiteX310" fmla="*/ 1833578 w 2964740"/>
              <a:gd name="connsiteY310" fmla="*/ 1425438 h 3086914"/>
              <a:gd name="connsiteX311" fmla="*/ 1771514 w 2964740"/>
              <a:gd name="connsiteY311" fmla="*/ 1859153 h 3086914"/>
              <a:gd name="connsiteX312" fmla="*/ 1930584 w 2964740"/>
              <a:gd name="connsiteY312" fmla="*/ 1859153 h 3086914"/>
              <a:gd name="connsiteX313" fmla="*/ 2089654 w 2964740"/>
              <a:gd name="connsiteY313" fmla="*/ 1859153 h 3086914"/>
              <a:gd name="connsiteX314" fmla="*/ 2027427 w 2964740"/>
              <a:gd name="connsiteY314" fmla="*/ 1425438 h 3086914"/>
              <a:gd name="connsiteX315" fmla="*/ 2029626 w 2964740"/>
              <a:gd name="connsiteY315" fmla="*/ 1184838 h 3086914"/>
              <a:gd name="connsiteX316" fmla="*/ 2029626 w 2964740"/>
              <a:gd name="connsiteY316" fmla="*/ 1163498 h 3086914"/>
              <a:gd name="connsiteX317" fmla="*/ 1930421 w 2964740"/>
              <a:gd name="connsiteY317" fmla="*/ 1063967 h 3086914"/>
              <a:gd name="connsiteX318" fmla="*/ 1831216 w 2964740"/>
              <a:gd name="connsiteY318" fmla="*/ 1163498 h 3086914"/>
              <a:gd name="connsiteX319" fmla="*/ 1831216 w 2964740"/>
              <a:gd name="connsiteY319" fmla="*/ 1184838 h 3086914"/>
              <a:gd name="connsiteX320" fmla="*/ 2029626 w 2964740"/>
              <a:gd name="connsiteY320" fmla="*/ 1184838 h 3086914"/>
              <a:gd name="connsiteX321" fmla="*/ 1030899 w 2964740"/>
              <a:gd name="connsiteY321" fmla="*/ 1425438 h 3086914"/>
              <a:gd name="connsiteX322" fmla="*/ 1055578 w 2964740"/>
              <a:gd name="connsiteY322" fmla="*/ 1425438 h 3086914"/>
              <a:gd name="connsiteX323" fmla="*/ 1055578 w 2964740"/>
              <a:gd name="connsiteY323" fmla="*/ 1389030 h 3086914"/>
              <a:gd name="connsiteX324" fmla="*/ 1023813 w 2964740"/>
              <a:gd name="connsiteY324" fmla="*/ 1349446 h 3086914"/>
              <a:gd name="connsiteX325" fmla="*/ 1023650 w 2964740"/>
              <a:gd name="connsiteY325" fmla="*/ 1349446 h 3086914"/>
              <a:gd name="connsiteX326" fmla="*/ 1021858 w 2964740"/>
              <a:gd name="connsiteY326" fmla="*/ 1317681 h 3086914"/>
              <a:gd name="connsiteX327" fmla="*/ 1052402 w 2964740"/>
              <a:gd name="connsiteY327" fmla="*/ 1292920 h 3086914"/>
              <a:gd name="connsiteX328" fmla="*/ 1058510 w 2964740"/>
              <a:gd name="connsiteY328" fmla="*/ 1227517 h 3086914"/>
              <a:gd name="connsiteX329" fmla="*/ 1013876 w 2964740"/>
              <a:gd name="connsiteY329" fmla="*/ 1227517 h 3086914"/>
              <a:gd name="connsiteX330" fmla="*/ 1008093 w 2964740"/>
              <a:gd name="connsiteY330" fmla="*/ 1273861 h 3086914"/>
              <a:gd name="connsiteX331" fmla="*/ 964925 w 2964740"/>
              <a:gd name="connsiteY331" fmla="*/ 1273861 h 3086914"/>
              <a:gd name="connsiteX332" fmla="*/ 958572 w 2964740"/>
              <a:gd name="connsiteY332" fmla="*/ 1227517 h 3086914"/>
              <a:gd name="connsiteX333" fmla="*/ 933893 w 2964740"/>
              <a:gd name="connsiteY333" fmla="*/ 1227517 h 3086914"/>
              <a:gd name="connsiteX334" fmla="*/ 909296 w 2964740"/>
              <a:gd name="connsiteY334" fmla="*/ 1227517 h 3086914"/>
              <a:gd name="connsiteX335" fmla="*/ 902943 w 2964740"/>
              <a:gd name="connsiteY335" fmla="*/ 1273861 h 3086914"/>
              <a:gd name="connsiteX336" fmla="*/ 859775 w 2964740"/>
              <a:gd name="connsiteY336" fmla="*/ 1273861 h 3086914"/>
              <a:gd name="connsiteX337" fmla="*/ 853992 w 2964740"/>
              <a:gd name="connsiteY337" fmla="*/ 1227517 h 3086914"/>
              <a:gd name="connsiteX338" fmla="*/ 809358 w 2964740"/>
              <a:gd name="connsiteY338" fmla="*/ 1227517 h 3086914"/>
              <a:gd name="connsiteX339" fmla="*/ 815385 w 2964740"/>
              <a:gd name="connsiteY339" fmla="*/ 1292920 h 3086914"/>
              <a:gd name="connsiteX340" fmla="*/ 845929 w 2964740"/>
              <a:gd name="connsiteY340" fmla="*/ 1317681 h 3086914"/>
              <a:gd name="connsiteX341" fmla="*/ 844137 w 2964740"/>
              <a:gd name="connsiteY341" fmla="*/ 1349446 h 3086914"/>
              <a:gd name="connsiteX342" fmla="*/ 843974 w 2964740"/>
              <a:gd name="connsiteY342" fmla="*/ 1349446 h 3086914"/>
              <a:gd name="connsiteX343" fmla="*/ 812209 w 2964740"/>
              <a:gd name="connsiteY343" fmla="*/ 1389030 h 3086914"/>
              <a:gd name="connsiteX344" fmla="*/ 812209 w 2964740"/>
              <a:gd name="connsiteY344" fmla="*/ 1425438 h 3086914"/>
              <a:gd name="connsiteX345" fmla="*/ 836888 w 2964740"/>
              <a:gd name="connsiteY345" fmla="*/ 1425438 h 3086914"/>
              <a:gd name="connsiteX346" fmla="*/ 774824 w 2964740"/>
              <a:gd name="connsiteY346" fmla="*/ 1859153 h 3086914"/>
              <a:gd name="connsiteX347" fmla="*/ 933812 w 2964740"/>
              <a:gd name="connsiteY347" fmla="*/ 1859153 h 3086914"/>
              <a:gd name="connsiteX348" fmla="*/ 1092882 w 2964740"/>
              <a:gd name="connsiteY348" fmla="*/ 1859153 h 3086914"/>
              <a:gd name="connsiteX349" fmla="*/ 1030899 w 2964740"/>
              <a:gd name="connsiteY349" fmla="*/ 1425438 h 3086914"/>
              <a:gd name="connsiteX350" fmla="*/ 1482289 w 2964740"/>
              <a:gd name="connsiteY350" fmla="*/ 622107 h 3086914"/>
              <a:gd name="connsiteX351" fmla="*/ 1432198 w 2964740"/>
              <a:gd name="connsiteY351" fmla="*/ 572016 h 3086914"/>
              <a:gd name="connsiteX352" fmla="*/ 1382107 w 2964740"/>
              <a:gd name="connsiteY352" fmla="*/ 622107 h 3086914"/>
              <a:gd name="connsiteX353" fmla="*/ 1432198 w 2964740"/>
              <a:gd name="connsiteY353" fmla="*/ 672198 h 3086914"/>
              <a:gd name="connsiteX354" fmla="*/ 1482289 w 2964740"/>
              <a:gd name="connsiteY354" fmla="*/ 622107 h 3086914"/>
              <a:gd name="connsiteX355" fmla="*/ 1636879 w 2964740"/>
              <a:gd name="connsiteY355" fmla="*/ 1314016 h 3086914"/>
              <a:gd name="connsiteX356" fmla="*/ 1227517 w 2964740"/>
              <a:gd name="connsiteY356" fmla="*/ 1314016 h 3086914"/>
              <a:gd name="connsiteX357" fmla="*/ 1227517 w 2964740"/>
              <a:gd name="connsiteY357" fmla="*/ 1375836 h 3086914"/>
              <a:gd name="connsiteX358" fmla="*/ 1253010 w 2964740"/>
              <a:gd name="connsiteY358" fmla="*/ 1415501 h 3086914"/>
              <a:gd name="connsiteX359" fmla="*/ 1217336 w 2964740"/>
              <a:gd name="connsiteY359" fmla="*/ 1859072 h 3086914"/>
              <a:gd name="connsiteX360" fmla="*/ 1359871 w 2964740"/>
              <a:gd name="connsiteY360" fmla="*/ 1859072 h 3086914"/>
              <a:gd name="connsiteX361" fmla="*/ 1370623 w 2964740"/>
              <a:gd name="connsiteY361" fmla="*/ 1705133 h 3086914"/>
              <a:gd name="connsiteX362" fmla="*/ 1432117 w 2964740"/>
              <a:gd name="connsiteY362" fmla="*/ 1643558 h 3086914"/>
              <a:gd name="connsiteX363" fmla="*/ 1493610 w 2964740"/>
              <a:gd name="connsiteY363" fmla="*/ 1705133 h 3086914"/>
              <a:gd name="connsiteX364" fmla="*/ 1504362 w 2964740"/>
              <a:gd name="connsiteY364" fmla="*/ 1859072 h 3086914"/>
              <a:gd name="connsiteX365" fmla="*/ 1646897 w 2964740"/>
              <a:gd name="connsiteY365" fmla="*/ 1859072 h 3086914"/>
              <a:gd name="connsiteX366" fmla="*/ 1611223 w 2964740"/>
              <a:gd name="connsiteY366" fmla="*/ 1415501 h 3086914"/>
              <a:gd name="connsiteX367" fmla="*/ 1636716 w 2964740"/>
              <a:gd name="connsiteY367" fmla="*/ 1375836 h 3086914"/>
              <a:gd name="connsiteX368" fmla="*/ 1636879 w 2964740"/>
              <a:gd name="connsiteY368" fmla="*/ 1314016 h 3086914"/>
              <a:gd name="connsiteX369" fmla="*/ 1033180 w 2964740"/>
              <a:gd name="connsiteY369" fmla="*/ 1184838 h 3086914"/>
              <a:gd name="connsiteX370" fmla="*/ 1033180 w 2964740"/>
              <a:gd name="connsiteY370" fmla="*/ 1163498 h 3086914"/>
              <a:gd name="connsiteX371" fmla="*/ 933975 w 2964740"/>
              <a:gd name="connsiteY371" fmla="*/ 1063967 h 3086914"/>
              <a:gd name="connsiteX372" fmla="*/ 834770 w 2964740"/>
              <a:gd name="connsiteY372" fmla="*/ 1163498 h 3086914"/>
              <a:gd name="connsiteX373" fmla="*/ 834770 w 2964740"/>
              <a:gd name="connsiteY373" fmla="*/ 1184838 h 3086914"/>
              <a:gd name="connsiteX374" fmla="*/ 1033180 w 2964740"/>
              <a:gd name="connsiteY374" fmla="*/ 1184838 h 3086914"/>
              <a:gd name="connsiteX375" fmla="*/ 1588254 w 2964740"/>
              <a:gd name="connsiteY375" fmla="*/ 1265146 h 3086914"/>
              <a:gd name="connsiteX376" fmla="*/ 1578236 w 2964740"/>
              <a:gd name="connsiteY376" fmla="*/ 1162846 h 3086914"/>
              <a:gd name="connsiteX377" fmla="*/ 1613585 w 2964740"/>
              <a:gd name="connsiteY377" fmla="*/ 1111860 h 3086914"/>
              <a:gd name="connsiteX378" fmla="*/ 1617983 w 2964740"/>
              <a:gd name="connsiteY378" fmla="*/ 1029840 h 3086914"/>
              <a:gd name="connsiteX379" fmla="*/ 1550950 w 2964740"/>
              <a:gd name="connsiteY379" fmla="*/ 1029840 h 3086914"/>
              <a:gd name="connsiteX380" fmla="*/ 1544027 w 2964740"/>
              <a:gd name="connsiteY380" fmla="*/ 1081316 h 3086914"/>
              <a:gd name="connsiteX381" fmla="*/ 1484814 w 2964740"/>
              <a:gd name="connsiteY381" fmla="*/ 1081316 h 3086914"/>
              <a:gd name="connsiteX382" fmla="*/ 1477972 w 2964740"/>
              <a:gd name="connsiteY382" fmla="*/ 1029840 h 3086914"/>
              <a:gd name="connsiteX383" fmla="*/ 1386505 w 2964740"/>
              <a:gd name="connsiteY383" fmla="*/ 1029840 h 3086914"/>
              <a:gd name="connsiteX384" fmla="*/ 1379663 w 2964740"/>
              <a:gd name="connsiteY384" fmla="*/ 1081316 h 3086914"/>
              <a:gd name="connsiteX385" fmla="*/ 1320450 w 2964740"/>
              <a:gd name="connsiteY385" fmla="*/ 1081316 h 3086914"/>
              <a:gd name="connsiteX386" fmla="*/ 1313608 w 2964740"/>
              <a:gd name="connsiteY386" fmla="*/ 1029840 h 3086914"/>
              <a:gd name="connsiteX387" fmla="*/ 1246494 w 2964740"/>
              <a:gd name="connsiteY387" fmla="*/ 1029840 h 3086914"/>
              <a:gd name="connsiteX388" fmla="*/ 1250893 w 2964740"/>
              <a:gd name="connsiteY388" fmla="*/ 1111860 h 3086914"/>
              <a:gd name="connsiteX389" fmla="*/ 1286241 w 2964740"/>
              <a:gd name="connsiteY389" fmla="*/ 1162846 h 3086914"/>
              <a:gd name="connsiteX390" fmla="*/ 1276223 w 2964740"/>
              <a:gd name="connsiteY390" fmla="*/ 1265146 h 3086914"/>
              <a:gd name="connsiteX391" fmla="*/ 1588254 w 2964740"/>
              <a:gd name="connsiteY391" fmla="*/ 1265146 h 3086914"/>
              <a:gd name="connsiteX392" fmla="*/ 1795705 w 2964740"/>
              <a:gd name="connsiteY392" fmla="*/ 720009 h 3086914"/>
              <a:gd name="connsiteX393" fmla="*/ 1724925 w 2964740"/>
              <a:gd name="connsiteY393" fmla="*/ 744688 h 3086914"/>
              <a:gd name="connsiteX394" fmla="*/ 1726473 w 2964740"/>
              <a:gd name="connsiteY394" fmla="*/ 747376 h 3086914"/>
              <a:gd name="connsiteX395" fmla="*/ 1764184 w 2964740"/>
              <a:gd name="connsiteY395" fmla="*/ 746642 h 3086914"/>
              <a:gd name="connsiteX396" fmla="*/ 1818917 w 2964740"/>
              <a:gd name="connsiteY396" fmla="*/ 805448 h 3086914"/>
              <a:gd name="connsiteX397" fmla="*/ 1746591 w 2964740"/>
              <a:gd name="connsiteY397" fmla="*/ 891133 h 3086914"/>
              <a:gd name="connsiteX398" fmla="*/ 1726392 w 2964740"/>
              <a:gd name="connsiteY398" fmla="*/ 888282 h 3086914"/>
              <a:gd name="connsiteX399" fmla="*/ 1724925 w 2964740"/>
              <a:gd name="connsiteY399" fmla="*/ 891051 h 3086914"/>
              <a:gd name="connsiteX400" fmla="*/ 1790085 w 2964740"/>
              <a:gd name="connsiteY400" fmla="*/ 915893 h 3086914"/>
              <a:gd name="connsiteX401" fmla="*/ 1887986 w 2964740"/>
              <a:gd name="connsiteY401" fmla="*/ 813186 h 3086914"/>
              <a:gd name="connsiteX402" fmla="*/ 1795705 w 2964740"/>
              <a:gd name="connsiteY402" fmla="*/ 720009 h 3086914"/>
              <a:gd name="connsiteX403" fmla="*/ 1583041 w 2964740"/>
              <a:gd name="connsiteY403" fmla="*/ 967450 h 3086914"/>
              <a:gd name="connsiteX404" fmla="*/ 1583041 w 2964740"/>
              <a:gd name="connsiteY404" fmla="*/ 981948 h 3086914"/>
              <a:gd name="connsiteX405" fmla="*/ 1281273 w 2964740"/>
              <a:gd name="connsiteY405" fmla="*/ 981948 h 3086914"/>
              <a:gd name="connsiteX406" fmla="*/ 1281273 w 2964740"/>
              <a:gd name="connsiteY406" fmla="*/ 967450 h 3086914"/>
              <a:gd name="connsiteX407" fmla="*/ 1432198 w 2964740"/>
              <a:gd name="connsiteY407" fmla="*/ 702416 h 3086914"/>
              <a:gd name="connsiteX408" fmla="*/ 1583041 w 2964740"/>
              <a:gd name="connsiteY408" fmla="*/ 967450 h 308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Lst>
            <a:rect l="l" t="t" r="r" b="b"/>
            <a:pathLst>
              <a:path w="2964740" h="3086914">
                <a:moveTo>
                  <a:pt x="1894258" y="2907646"/>
                </a:moveTo>
                <a:lnTo>
                  <a:pt x="1781451" y="2940795"/>
                </a:lnTo>
                <a:lnTo>
                  <a:pt x="1810447" y="3043421"/>
                </a:lnTo>
                <a:lnTo>
                  <a:pt x="1750745" y="3061014"/>
                </a:lnTo>
                <a:lnTo>
                  <a:pt x="1682328" y="2813898"/>
                </a:lnTo>
                <a:lnTo>
                  <a:pt x="1740727" y="2796712"/>
                </a:lnTo>
                <a:lnTo>
                  <a:pt x="1767767" y="2892170"/>
                </a:lnTo>
                <a:lnTo>
                  <a:pt x="1879515" y="2859347"/>
                </a:lnTo>
                <a:lnTo>
                  <a:pt x="1850357" y="2764458"/>
                </a:lnTo>
                <a:lnTo>
                  <a:pt x="1908430" y="2747354"/>
                </a:lnTo>
                <a:lnTo>
                  <a:pt x="1984992" y="2992108"/>
                </a:lnTo>
                <a:lnTo>
                  <a:pt x="1925616" y="3009619"/>
                </a:lnTo>
                <a:lnTo>
                  <a:pt x="1894258" y="2907646"/>
                </a:lnTo>
                <a:close/>
                <a:moveTo>
                  <a:pt x="2725688" y="960446"/>
                </a:moveTo>
                <a:cubicBezTo>
                  <a:pt x="2684149" y="982193"/>
                  <a:pt x="2635036" y="965903"/>
                  <a:pt x="2614266" y="926237"/>
                </a:cubicBezTo>
                <a:cubicBezTo>
                  <a:pt x="2593252" y="886083"/>
                  <a:pt x="2607913" y="836481"/>
                  <a:pt x="2649452" y="814815"/>
                </a:cubicBezTo>
                <a:cubicBezTo>
                  <a:pt x="2690991" y="793068"/>
                  <a:pt x="2740105" y="809358"/>
                  <a:pt x="2761037" y="849431"/>
                </a:cubicBezTo>
                <a:cubicBezTo>
                  <a:pt x="2781888" y="889097"/>
                  <a:pt x="2767227" y="938699"/>
                  <a:pt x="2725688" y="960446"/>
                </a:cubicBezTo>
                <a:moveTo>
                  <a:pt x="2810558" y="823449"/>
                </a:moveTo>
                <a:cubicBezTo>
                  <a:pt x="2774476" y="754624"/>
                  <a:pt x="2693516" y="724244"/>
                  <a:pt x="2621678" y="761873"/>
                </a:cubicBezTo>
                <a:cubicBezTo>
                  <a:pt x="2549840" y="799421"/>
                  <a:pt x="2528663" y="883395"/>
                  <a:pt x="2564664" y="952220"/>
                </a:cubicBezTo>
                <a:cubicBezTo>
                  <a:pt x="2600746" y="1021044"/>
                  <a:pt x="2681706" y="1051424"/>
                  <a:pt x="2753544" y="1013795"/>
                </a:cubicBezTo>
                <a:cubicBezTo>
                  <a:pt x="2825382" y="976084"/>
                  <a:pt x="2846640" y="892273"/>
                  <a:pt x="2810558" y="823449"/>
                </a:cubicBezTo>
                <a:moveTo>
                  <a:pt x="1727043" y="133332"/>
                </a:moveTo>
                <a:lnTo>
                  <a:pt x="1707169" y="280592"/>
                </a:lnTo>
                <a:lnTo>
                  <a:pt x="1646816" y="272365"/>
                </a:lnTo>
                <a:lnTo>
                  <a:pt x="1663594" y="138300"/>
                </a:lnTo>
                <a:cubicBezTo>
                  <a:pt x="1669133" y="93992"/>
                  <a:pt x="1659522" y="64345"/>
                  <a:pt x="1617006" y="58969"/>
                </a:cubicBezTo>
                <a:cubicBezTo>
                  <a:pt x="1573756" y="53593"/>
                  <a:pt x="1557059" y="80634"/>
                  <a:pt x="1551602" y="124210"/>
                </a:cubicBezTo>
                <a:lnTo>
                  <a:pt x="1534824" y="258274"/>
                </a:lnTo>
                <a:lnTo>
                  <a:pt x="1474389" y="251433"/>
                </a:lnTo>
                <a:lnTo>
                  <a:pt x="1491249" y="104906"/>
                </a:lnTo>
                <a:cubicBezTo>
                  <a:pt x="1500045" y="34371"/>
                  <a:pt x="1547285" y="-6597"/>
                  <a:pt x="1623929" y="3014"/>
                </a:cubicBezTo>
                <a:cubicBezTo>
                  <a:pt x="1700409" y="12543"/>
                  <a:pt x="1735758" y="63449"/>
                  <a:pt x="1727043" y="133332"/>
                </a:cubicBezTo>
                <a:moveTo>
                  <a:pt x="1289662" y="2830106"/>
                </a:moveTo>
                <a:lnTo>
                  <a:pt x="1344477" y="2831165"/>
                </a:lnTo>
                <a:lnTo>
                  <a:pt x="1474226" y="2988687"/>
                </a:lnTo>
                <a:lnTo>
                  <a:pt x="1473574" y="2833038"/>
                </a:lnTo>
                <a:lnTo>
                  <a:pt x="1533357" y="2834016"/>
                </a:lnTo>
                <a:lnTo>
                  <a:pt x="1533439" y="3090336"/>
                </a:lnTo>
                <a:lnTo>
                  <a:pt x="1473981" y="3089440"/>
                </a:lnTo>
                <a:lnTo>
                  <a:pt x="1473900" y="3083250"/>
                </a:lnTo>
                <a:cubicBezTo>
                  <a:pt x="1473981" y="3074453"/>
                  <a:pt x="1468687" y="3062317"/>
                  <a:pt x="1459239" y="3051647"/>
                </a:cubicBezTo>
                <a:lnTo>
                  <a:pt x="1345699" y="2912858"/>
                </a:lnTo>
                <a:lnTo>
                  <a:pt x="1341708" y="3087485"/>
                </a:lnTo>
                <a:lnTo>
                  <a:pt x="1281273" y="3086507"/>
                </a:lnTo>
                <a:lnTo>
                  <a:pt x="1289662" y="2830106"/>
                </a:lnTo>
                <a:close/>
                <a:moveTo>
                  <a:pt x="1926593" y="75177"/>
                </a:moveTo>
                <a:lnTo>
                  <a:pt x="1983281" y="95458"/>
                </a:lnTo>
                <a:lnTo>
                  <a:pt x="1936693" y="258274"/>
                </a:lnTo>
                <a:lnTo>
                  <a:pt x="2065626" y="137975"/>
                </a:lnTo>
                <a:lnTo>
                  <a:pt x="2099916" y="153857"/>
                </a:lnTo>
                <a:lnTo>
                  <a:pt x="2091690" y="329950"/>
                </a:lnTo>
                <a:lnTo>
                  <a:pt x="2184949" y="189369"/>
                </a:lnTo>
                <a:lnTo>
                  <a:pt x="2237565" y="219994"/>
                </a:lnTo>
                <a:lnTo>
                  <a:pt x="2089979" y="428829"/>
                </a:lnTo>
                <a:lnTo>
                  <a:pt x="2035816" y="403742"/>
                </a:lnTo>
                <a:lnTo>
                  <a:pt x="2043065" y="232700"/>
                </a:lnTo>
                <a:lnTo>
                  <a:pt x="1915760" y="348194"/>
                </a:lnTo>
                <a:lnTo>
                  <a:pt x="1860538" y="322701"/>
                </a:lnTo>
                <a:lnTo>
                  <a:pt x="1926593" y="75177"/>
                </a:lnTo>
                <a:close/>
                <a:moveTo>
                  <a:pt x="2387594" y="324085"/>
                </a:moveTo>
                <a:lnTo>
                  <a:pt x="2434183" y="362122"/>
                </a:lnTo>
                <a:lnTo>
                  <a:pt x="2336281" y="498875"/>
                </a:lnTo>
                <a:lnTo>
                  <a:pt x="2498120" y="428910"/>
                </a:lnTo>
                <a:lnTo>
                  <a:pt x="2525080" y="455299"/>
                </a:lnTo>
                <a:lnTo>
                  <a:pt x="2458210" y="618360"/>
                </a:lnTo>
                <a:lnTo>
                  <a:pt x="2592927" y="517527"/>
                </a:lnTo>
                <a:lnTo>
                  <a:pt x="2632348" y="563871"/>
                </a:lnTo>
                <a:lnTo>
                  <a:pt x="2423269" y="710886"/>
                </a:lnTo>
                <a:lnTo>
                  <a:pt x="2380671" y="669021"/>
                </a:lnTo>
                <a:lnTo>
                  <a:pt x="2444934" y="510359"/>
                </a:lnTo>
                <a:lnTo>
                  <a:pt x="2286271" y="576414"/>
                </a:lnTo>
                <a:lnTo>
                  <a:pt x="2242859" y="533816"/>
                </a:lnTo>
                <a:lnTo>
                  <a:pt x="2387594" y="324085"/>
                </a:lnTo>
                <a:close/>
                <a:moveTo>
                  <a:pt x="405208" y="2548456"/>
                </a:moveTo>
                <a:cubicBezTo>
                  <a:pt x="363995" y="2570773"/>
                  <a:pt x="314637" y="2555298"/>
                  <a:pt x="293298" y="2515876"/>
                </a:cubicBezTo>
                <a:cubicBezTo>
                  <a:pt x="290691" y="2511071"/>
                  <a:pt x="288574" y="2506021"/>
                  <a:pt x="287026" y="2500971"/>
                </a:cubicBezTo>
                <a:lnTo>
                  <a:pt x="448458" y="2484355"/>
                </a:lnTo>
                <a:cubicBezTo>
                  <a:pt x="445770" y="2510256"/>
                  <a:pt x="430702" y="2534609"/>
                  <a:pt x="405208" y="2548456"/>
                </a:cubicBezTo>
                <a:moveTo>
                  <a:pt x="326773" y="2403884"/>
                </a:moveTo>
                <a:cubicBezTo>
                  <a:pt x="367986" y="2381567"/>
                  <a:pt x="417263" y="2397042"/>
                  <a:pt x="438847" y="2436870"/>
                </a:cubicBezTo>
                <a:cubicBezTo>
                  <a:pt x="441209" y="2441187"/>
                  <a:pt x="443082" y="2445667"/>
                  <a:pt x="444548" y="2450228"/>
                </a:cubicBezTo>
                <a:lnTo>
                  <a:pt x="283687" y="2466925"/>
                </a:lnTo>
                <a:cubicBezTo>
                  <a:pt x="286782" y="2441351"/>
                  <a:pt x="301687" y="2417486"/>
                  <a:pt x="326773" y="2403884"/>
                </a:cubicBezTo>
                <a:moveTo>
                  <a:pt x="541147" y="2474826"/>
                </a:moveTo>
                <a:lnTo>
                  <a:pt x="537482" y="2440617"/>
                </a:lnTo>
                <a:lnTo>
                  <a:pt x="501563" y="2444364"/>
                </a:lnTo>
                <a:cubicBezTo>
                  <a:pt x="498549" y="2432798"/>
                  <a:pt x="494069" y="2421314"/>
                  <a:pt x="488042" y="2410237"/>
                </a:cubicBezTo>
                <a:cubicBezTo>
                  <a:pt x="450983" y="2341983"/>
                  <a:pt x="369534" y="2312824"/>
                  <a:pt x="298266" y="2351512"/>
                </a:cubicBezTo>
                <a:cubicBezTo>
                  <a:pt x="250211" y="2377576"/>
                  <a:pt x="225451" y="2424409"/>
                  <a:pt x="225858" y="2473034"/>
                </a:cubicBezTo>
                <a:lnTo>
                  <a:pt x="189043" y="2476862"/>
                </a:lnTo>
                <a:lnTo>
                  <a:pt x="193767" y="2510663"/>
                </a:lnTo>
                <a:lnTo>
                  <a:pt x="230175" y="2506917"/>
                </a:lnTo>
                <a:cubicBezTo>
                  <a:pt x="233188" y="2519053"/>
                  <a:pt x="237831" y="2531107"/>
                  <a:pt x="244021" y="2542592"/>
                </a:cubicBezTo>
                <a:cubicBezTo>
                  <a:pt x="281080" y="2610846"/>
                  <a:pt x="362529" y="2640086"/>
                  <a:pt x="433797" y="2601397"/>
                </a:cubicBezTo>
                <a:cubicBezTo>
                  <a:pt x="482341" y="2575090"/>
                  <a:pt x="507020" y="2527605"/>
                  <a:pt x="506205" y="2478491"/>
                </a:cubicBezTo>
                <a:lnTo>
                  <a:pt x="541147" y="2474826"/>
                </a:lnTo>
                <a:close/>
                <a:moveTo>
                  <a:pt x="2267620" y="2527605"/>
                </a:moveTo>
                <a:lnTo>
                  <a:pt x="2316896" y="2483460"/>
                </a:lnTo>
                <a:lnTo>
                  <a:pt x="2507324" y="2557334"/>
                </a:lnTo>
                <a:lnTo>
                  <a:pt x="2423187" y="2370734"/>
                </a:lnTo>
                <a:lnTo>
                  <a:pt x="2463667" y="2319584"/>
                </a:lnTo>
                <a:lnTo>
                  <a:pt x="2581605" y="2583071"/>
                </a:lnTo>
                <a:lnTo>
                  <a:pt x="2537379" y="2629986"/>
                </a:lnTo>
                <a:lnTo>
                  <a:pt x="2267620" y="2527605"/>
                </a:lnTo>
                <a:close/>
                <a:moveTo>
                  <a:pt x="1337229" y="253632"/>
                </a:moveTo>
                <a:lnTo>
                  <a:pt x="1283065" y="262591"/>
                </a:lnTo>
                <a:lnTo>
                  <a:pt x="1126764" y="131377"/>
                </a:lnTo>
                <a:lnTo>
                  <a:pt x="1155842" y="284257"/>
                </a:lnTo>
                <a:lnTo>
                  <a:pt x="1096873" y="294194"/>
                </a:lnTo>
                <a:lnTo>
                  <a:pt x="1049877" y="42190"/>
                </a:lnTo>
                <a:lnTo>
                  <a:pt x="1108520" y="32254"/>
                </a:lnTo>
                <a:lnTo>
                  <a:pt x="1109742" y="38362"/>
                </a:lnTo>
                <a:cubicBezTo>
                  <a:pt x="1111208" y="47077"/>
                  <a:pt x="1118701" y="57992"/>
                  <a:pt x="1129941" y="66788"/>
                </a:cubicBezTo>
                <a:lnTo>
                  <a:pt x="1266938" y="182527"/>
                </a:lnTo>
                <a:lnTo>
                  <a:pt x="1238920" y="10100"/>
                </a:lnTo>
                <a:lnTo>
                  <a:pt x="1298540" y="0"/>
                </a:lnTo>
                <a:lnTo>
                  <a:pt x="1337229" y="253632"/>
                </a:lnTo>
                <a:close/>
                <a:moveTo>
                  <a:pt x="2523858" y="2233086"/>
                </a:moveTo>
                <a:lnTo>
                  <a:pt x="2548700" y="2184135"/>
                </a:lnTo>
                <a:lnTo>
                  <a:pt x="2747028" y="2135998"/>
                </a:lnTo>
                <a:lnTo>
                  <a:pt x="2606691" y="2068803"/>
                </a:lnTo>
                <a:lnTo>
                  <a:pt x="2633651" y="2015454"/>
                </a:lnTo>
                <a:lnTo>
                  <a:pt x="2864477" y="2127039"/>
                </a:lnTo>
                <a:lnTo>
                  <a:pt x="2837762" y="2180144"/>
                </a:lnTo>
                <a:lnTo>
                  <a:pt x="2832142" y="2177456"/>
                </a:lnTo>
                <a:cubicBezTo>
                  <a:pt x="2824323" y="2173546"/>
                  <a:pt x="2811047" y="2172976"/>
                  <a:pt x="2797363" y="2176886"/>
                </a:cubicBezTo>
                <a:lnTo>
                  <a:pt x="2622981" y="2218587"/>
                </a:lnTo>
                <a:lnTo>
                  <a:pt x="2778467" y="2298245"/>
                </a:lnTo>
                <a:lnTo>
                  <a:pt x="2751263" y="2352245"/>
                </a:lnTo>
                <a:lnTo>
                  <a:pt x="2523858" y="2233086"/>
                </a:lnTo>
                <a:close/>
                <a:moveTo>
                  <a:pt x="230989" y="2015454"/>
                </a:moveTo>
                <a:lnTo>
                  <a:pt x="257542" y="2070513"/>
                </a:lnTo>
                <a:lnTo>
                  <a:pt x="168436" y="2113437"/>
                </a:lnTo>
                <a:cubicBezTo>
                  <a:pt x="203297" y="2137709"/>
                  <a:pt x="257786" y="2157012"/>
                  <a:pt x="298755" y="2155953"/>
                </a:cubicBezTo>
                <a:lnTo>
                  <a:pt x="326936" y="2214352"/>
                </a:lnTo>
                <a:cubicBezTo>
                  <a:pt x="278067" y="2218425"/>
                  <a:pt x="213641" y="2195375"/>
                  <a:pt x="173894" y="2171021"/>
                </a:cubicBezTo>
                <a:lnTo>
                  <a:pt x="101404" y="2336933"/>
                </a:lnTo>
                <a:lnTo>
                  <a:pt x="68336" y="2268353"/>
                </a:lnTo>
                <a:lnTo>
                  <a:pt x="128608" y="2132740"/>
                </a:lnTo>
                <a:lnTo>
                  <a:pt x="26634" y="2181935"/>
                </a:lnTo>
                <a:lnTo>
                  <a:pt x="0" y="2126876"/>
                </a:lnTo>
                <a:lnTo>
                  <a:pt x="230989" y="2015454"/>
                </a:lnTo>
                <a:close/>
                <a:moveTo>
                  <a:pt x="682542" y="2722349"/>
                </a:moveTo>
                <a:cubicBezTo>
                  <a:pt x="701275" y="2735137"/>
                  <a:pt x="720090" y="2735544"/>
                  <a:pt x="731248" y="2719173"/>
                </a:cubicBezTo>
                <a:cubicBezTo>
                  <a:pt x="741185" y="2704675"/>
                  <a:pt x="737357" y="2690095"/>
                  <a:pt x="714959" y="2674783"/>
                </a:cubicBezTo>
                <a:lnTo>
                  <a:pt x="681972" y="2652303"/>
                </a:lnTo>
                <a:lnTo>
                  <a:pt x="649555" y="2699869"/>
                </a:lnTo>
                <a:lnTo>
                  <a:pt x="682542" y="2722349"/>
                </a:lnTo>
                <a:close/>
                <a:moveTo>
                  <a:pt x="635465" y="2819273"/>
                </a:moveTo>
                <a:cubicBezTo>
                  <a:pt x="657863" y="2834504"/>
                  <a:pt x="675293" y="2831735"/>
                  <a:pt x="686207" y="2815771"/>
                </a:cubicBezTo>
                <a:cubicBezTo>
                  <a:pt x="695900" y="2801599"/>
                  <a:pt x="693130" y="2784169"/>
                  <a:pt x="670162" y="2768449"/>
                </a:cubicBezTo>
                <a:lnTo>
                  <a:pt x="624225" y="2737092"/>
                </a:lnTo>
                <a:lnTo>
                  <a:pt x="589527" y="2787916"/>
                </a:lnTo>
                <a:lnTo>
                  <a:pt x="635465" y="2819273"/>
                </a:lnTo>
                <a:close/>
                <a:moveTo>
                  <a:pt x="657456" y="2579732"/>
                </a:moveTo>
                <a:lnTo>
                  <a:pt x="741267" y="2636909"/>
                </a:lnTo>
                <a:cubicBezTo>
                  <a:pt x="802109" y="2678367"/>
                  <a:pt x="808706" y="2713553"/>
                  <a:pt x="786226" y="2746458"/>
                </a:cubicBezTo>
                <a:cubicBezTo>
                  <a:pt x="773032" y="2765843"/>
                  <a:pt x="752425" y="2775291"/>
                  <a:pt x="727420" y="2771544"/>
                </a:cubicBezTo>
                <a:cubicBezTo>
                  <a:pt x="750389" y="2798260"/>
                  <a:pt x="752507" y="2826359"/>
                  <a:pt x="735158" y="2851771"/>
                </a:cubicBezTo>
                <a:cubicBezTo>
                  <a:pt x="711375" y="2886550"/>
                  <a:pt x="671139" y="2899419"/>
                  <a:pt x="609727" y="2857554"/>
                </a:cubicBezTo>
                <a:lnTo>
                  <a:pt x="512884" y="2791499"/>
                </a:lnTo>
                <a:lnTo>
                  <a:pt x="657456" y="2579732"/>
                </a:lnTo>
                <a:close/>
                <a:moveTo>
                  <a:pt x="2886469" y="1944105"/>
                </a:moveTo>
                <a:lnTo>
                  <a:pt x="2857961" y="1893688"/>
                </a:lnTo>
                <a:cubicBezTo>
                  <a:pt x="2886061" y="1877968"/>
                  <a:pt x="2902188" y="1859072"/>
                  <a:pt x="2907564" y="1831786"/>
                </a:cubicBezTo>
                <a:cubicBezTo>
                  <a:pt x="2912369" y="1807352"/>
                  <a:pt x="2905772" y="1788130"/>
                  <a:pt x="2887446" y="1784465"/>
                </a:cubicBezTo>
                <a:cubicBezTo>
                  <a:pt x="2866595" y="1780392"/>
                  <a:pt x="2852749" y="1804420"/>
                  <a:pt x="2842568" y="1829262"/>
                </a:cubicBezTo>
                <a:cubicBezTo>
                  <a:pt x="2825382" y="1874791"/>
                  <a:pt x="2797445" y="1915679"/>
                  <a:pt x="2743933" y="1905091"/>
                </a:cubicBezTo>
                <a:cubicBezTo>
                  <a:pt x="2696122" y="1895642"/>
                  <a:pt x="2674131" y="1852067"/>
                  <a:pt x="2685941" y="1792039"/>
                </a:cubicBezTo>
                <a:cubicBezTo>
                  <a:pt x="2694005" y="1751478"/>
                  <a:pt x="2710294" y="1723704"/>
                  <a:pt x="2745318" y="1701468"/>
                </a:cubicBezTo>
                <a:lnTo>
                  <a:pt x="2772603" y="1750501"/>
                </a:lnTo>
                <a:cubicBezTo>
                  <a:pt x="2752648" y="1762636"/>
                  <a:pt x="2740186" y="1780311"/>
                  <a:pt x="2735544" y="1803687"/>
                </a:cubicBezTo>
                <a:cubicBezTo>
                  <a:pt x="2730738" y="1828121"/>
                  <a:pt x="2736603" y="1843515"/>
                  <a:pt x="2751019" y="1846366"/>
                </a:cubicBezTo>
                <a:cubicBezTo>
                  <a:pt x="2768938" y="1849868"/>
                  <a:pt x="2782295" y="1831542"/>
                  <a:pt x="2792558" y="1804094"/>
                </a:cubicBezTo>
                <a:cubicBezTo>
                  <a:pt x="2811617" y="1754817"/>
                  <a:pt x="2837029" y="1714011"/>
                  <a:pt x="2894125" y="1725333"/>
                </a:cubicBezTo>
                <a:cubicBezTo>
                  <a:pt x="2951302" y="1736654"/>
                  <a:pt x="2968732" y="1788211"/>
                  <a:pt x="2957736" y="1843597"/>
                </a:cubicBezTo>
                <a:cubicBezTo>
                  <a:pt x="2948533" y="1891000"/>
                  <a:pt x="2924342" y="1922439"/>
                  <a:pt x="2886469" y="1944105"/>
                </a:cubicBezTo>
                <a:moveTo>
                  <a:pt x="2714367" y="1367120"/>
                </a:moveTo>
                <a:lnTo>
                  <a:pt x="2701417" y="1307337"/>
                </a:lnTo>
                <a:lnTo>
                  <a:pt x="2798096" y="1286323"/>
                </a:lnTo>
                <a:cubicBezTo>
                  <a:pt x="2769834" y="1254558"/>
                  <a:pt x="2721453" y="1223200"/>
                  <a:pt x="2681299" y="1214648"/>
                </a:cubicBezTo>
                <a:lnTo>
                  <a:pt x="2667534" y="1151281"/>
                </a:lnTo>
                <a:cubicBezTo>
                  <a:pt x="2715996" y="1158774"/>
                  <a:pt x="2773255" y="1196159"/>
                  <a:pt x="2806241" y="1229146"/>
                </a:cubicBezTo>
                <a:lnTo>
                  <a:pt x="2915464" y="1084737"/>
                </a:lnTo>
                <a:lnTo>
                  <a:pt x="2931591" y="1159181"/>
                </a:lnTo>
                <a:lnTo>
                  <a:pt x="2841346" y="1276956"/>
                </a:lnTo>
                <a:lnTo>
                  <a:pt x="2951954" y="1252929"/>
                </a:lnTo>
                <a:lnTo>
                  <a:pt x="2964904" y="1312713"/>
                </a:lnTo>
                <a:lnTo>
                  <a:pt x="2714367" y="1367120"/>
                </a:lnTo>
                <a:close/>
                <a:moveTo>
                  <a:pt x="966717" y="338990"/>
                </a:moveTo>
                <a:lnTo>
                  <a:pt x="791521" y="421661"/>
                </a:lnTo>
                <a:lnTo>
                  <a:pt x="769774" y="375642"/>
                </a:lnTo>
                <a:lnTo>
                  <a:pt x="889667" y="319036"/>
                </a:lnTo>
                <a:lnTo>
                  <a:pt x="868409" y="273994"/>
                </a:lnTo>
                <a:lnTo>
                  <a:pt x="768308" y="321235"/>
                </a:lnTo>
                <a:lnTo>
                  <a:pt x="746642" y="275216"/>
                </a:lnTo>
                <a:lnTo>
                  <a:pt x="846662" y="227976"/>
                </a:lnTo>
                <a:lnTo>
                  <a:pt x="823693" y="179269"/>
                </a:lnTo>
                <a:lnTo>
                  <a:pt x="703800" y="235876"/>
                </a:lnTo>
                <a:lnTo>
                  <a:pt x="682053" y="189776"/>
                </a:lnTo>
                <a:lnTo>
                  <a:pt x="857331" y="107105"/>
                </a:lnTo>
                <a:lnTo>
                  <a:pt x="966717" y="338990"/>
                </a:lnTo>
                <a:close/>
                <a:moveTo>
                  <a:pt x="958084" y="2745481"/>
                </a:moveTo>
                <a:lnTo>
                  <a:pt x="1142891" y="2803635"/>
                </a:lnTo>
                <a:lnTo>
                  <a:pt x="1127660" y="2852179"/>
                </a:lnTo>
                <a:lnTo>
                  <a:pt x="1001170" y="2812350"/>
                </a:lnTo>
                <a:lnTo>
                  <a:pt x="986265" y="2859835"/>
                </a:lnTo>
                <a:lnTo>
                  <a:pt x="1091742" y="2893066"/>
                </a:lnTo>
                <a:lnTo>
                  <a:pt x="1076510" y="2941610"/>
                </a:lnTo>
                <a:lnTo>
                  <a:pt x="970953" y="2908460"/>
                </a:lnTo>
                <a:lnTo>
                  <a:pt x="954826" y="2959773"/>
                </a:lnTo>
                <a:lnTo>
                  <a:pt x="1081316" y="2999601"/>
                </a:lnTo>
                <a:lnTo>
                  <a:pt x="1066004" y="3048226"/>
                </a:lnTo>
                <a:lnTo>
                  <a:pt x="881196" y="2990072"/>
                </a:lnTo>
                <a:lnTo>
                  <a:pt x="958084" y="2745481"/>
                </a:lnTo>
                <a:close/>
                <a:moveTo>
                  <a:pt x="2163772" y="2789545"/>
                </a:moveTo>
                <a:lnTo>
                  <a:pt x="2148541" y="2687489"/>
                </a:lnTo>
                <a:lnTo>
                  <a:pt x="2234307" y="2745562"/>
                </a:lnTo>
                <a:lnTo>
                  <a:pt x="2163772" y="2789545"/>
                </a:lnTo>
                <a:close/>
                <a:moveTo>
                  <a:pt x="2327729" y="2808767"/>
                </a:moveTo>
                <a:lnTo>
                  <a:pt x="2379531" y="2770322"/>
                </a:lnTo>
                <a:lnTo>
                  <a:pt x="2144876" y="2619479"/>
                </a:lnTo>
                <a:lnTo>
                  <a:pt x="2090305" y="2653851"/>
                </a:lnTo>
                <a:lnTo>
                  <a:pt x="2125247" y="2930370"/>
                </a:lnTo>
                <a:lnTo>
                  <a:pt x="2180469" y="2901455"/>
                </a:lnTo>
                <a:lnTo>
                  <a:pt x="2171999" y="2844523"/>
                </a:lnTo>
                <a:lnTo>
                  <a:pt x="2280570" y="2776839"/>
                </a:lnTo>
                <a:lnTo>
                  <a:pt x="2327729" y="2808767"/>
                </a:lnTo>
                <a:close/>
                <a:moveTo>
                  <a:pt x="1432198" y="2344752"/>
                </a:moveTo>
                <a:cubicBezTo>
                  <a:pt x="1337880" y="2344752"/>
                  <a:pt x="1297563" y="2415450"/>
                  <a:pt x="1173028" y="2415450"/>
                </a:cubicBezTo>
                <a:cubicBezTo>
                  <a:pt x="1221001" y="2429622"/>
                  <a:pt x="1324930" y="2452591"/>
                  <a:pt x="1432198" y="2452591"/>
                </a:cubicBezTo>
                <a:cubicBezTo>
                  <a:pt x="1539548" y="2452591"/>
                  <a:pt x="1643395" y="2429622"/>
                  <a:pt x="1691368" y="2415450"/>
                </a:cubicBezTo>
                <a:cubicBezTo>
                  <a:pt x="1566833" y="2415450"/>
                  <a:pt x="1526516" y="2344752"/>
                  <a:pt x="1432198" y="2344752"/>
                </a:cubicBezTo>
                <a:moveTo>
                  <a:pt x="1917878" y="2191872"/>
                </a:moveTo>
                <a:cubicBezTo>
                  <a:pt x="1878782" y="2213538"/>
                  <a:pt x="1839605" y="2227873"/>
                  <a:pt x="1768338" y="2227873"/>
                </a:cubicBezTo>
                <a:cubicBezTo>
                  <a:pt x="1697070" y="2227873"/>
                  <a:pt x="1658300" y="2211420"/>
                  <a:pt x="1619205" y="2189755"/>
                </a:cubicBezTo>
                <a:cubicBezTo>
                  <a:pt x="1575711" y="2165646"/>
                  <a:pt x="1525294" y="2135021"/>
                  <a:pt x="1432117" y="2134288"/>
                </a:cubicBezTo>
                <a:cubicBezTo>
                  <a:pt x="1338939" y="2135102"/>
                  <a:pt x="1288522" y="2165646"/>
                  <a:pt x="1245028" y="2189755"/>
                </a:cubicBezTo>
                <a:cubicBezTo>
                  <a:pt x="1205933" y="2211420"/>
                  <a:pt x="1167163" y="2227873"/>
                  <a:pt x="1095895" y="2227873"/>
                </a:cubicBezTo>
                <a:cubicBezTo>
                  <a:pt x="1024628" y="2227873"/>
                  <a:pt x="985451" y="2213538"/>
                  <a:pt x="946355" y="2191872"/>
                </a:cubicBezTo>
                <a:cubicBezTo>
                  <a:pt x="902373" y="2167438"/>
                  <a:pt x="843485" y="2127446"/>
                  <a:pt x="745013" y="2138442"/>
                </a:cubicBezTo>
                <a:cubicBezTo>
                  <a:pt x="893984" y="2330010"/>
                  <a:pt x="1098502" y="2327077"/>
                  <a:pt x="1098502" y="2327077"/>
                </a:cubicBezTo>
                <a:cubicBezTo>
                  <a:pt x="1188747" y="2327077"/>
                  <a:pt x="1239979" y="2308670"/>
                  <a:pt x="1283961" y="2284235"/>
                </a:cubicBezTo>
                <a:cubicBezTo>
                  <a:pt x="1322486" y="2262814"/>
                  <a:pt x="1362559" y="2236995"/>
                  <a:pt x="1432117" y="2236343"/>
                </a:cubicBezTo>
                <a:cubicBezTo>
                  <a:pt x="1501674" y="2236995"/>
                  <a:pt x="1541665" y="2262733"/>
                  <a:pt x="1580272" y="2284235"/>
                </a:cubicBezTo>
                <a:cubicBezTo>
                  <a:pt x="1624336" y="2308670"/>
                  <a:pt x="1675486" y="2327077"/>
                  <a:pt x="1765731" y="2327077"/>
                </a:cubicBezTo>
                <a:cubicBezTo>
                  <a:pt x="1765731" y="2327077"/>
                  <a:pt x="1970250" y="2330010"/>
                  <a:pt x="2119220" y="2138442"/>
                </a:cubicBezTo>
                <a:cubicBezTo>
                  <a:pt x="2020829" y="2127446"/>
                  <a:pt x="1961942" y="2167356"/>
                  <a:pt x="1917878" y="2191872"/>
                </a:cubicBezTo>
                <a:moveTo>
                  <a:pt x="2114577" y="1920077"/>
                </a:moveTo>
                <a:cubicBezTo>
                  <a:pt x="2016757" y="1920077"/>
                  <a:pt x="1965607" y="1957951"/>
                  <a:pt x="1920403" y="1983037"/>
                </a:cubicBezTo>
                <a:cubicBezTo>
                  <a:pt x="1880330" y="2005273"/>
                  <a:pt x="1845796" y="2026857"/>
                  <a:pt x="1772736" y="2026857"/>
                </a:cubicBezTo>
                <a:cubicBezTo>
                  <a:pt x="1699676" y="2026857"/>
                  <a:pt x="1665060" y="2005273"/>
                  <a:pt x="1624988" y="1983037"/>
                </a:cubicBezTo>
                <a:cubicBezTo>
                  <a:pt x="1580109" y="1958114"/>
                  <a:pt x="1528878" y="1929933"/>
                  <a:pt x="1432198" y="1929525"/>
                </a:cubicBezTo>
                <a:cubicBezTo>
                  <a:pt x="1335437" y="1929851"/>
                  <a:pt x="1284287" y="1958114"/>
                  <a:pt x="1239408" y="1983037"/>
                </a:cubicBezTo>
                <a:cubicBezTo>
                  <a:pt x="1199336" y="2005273"/>
                  <a:pt x="1164801" y="2026857"/>
                  <a:pt x="1091660" y="2026857"/>
                </a:cubicBezTo>
                <a:cubicBezTo>
                  <a:pt x="1018600" y="2026857"/>
                  <a:pt x="983984" y="2005273"/>
                  <a:pt x="943993" y="1983037"/>
                </a:cubicBezTo>
                <a:cubicBezTo>
                  <a:pt x="898870" y="1957951"/>
                  <a:pt x="847639" y="1920077"/>
                  <a:pt x="749819" y="1920077"/>
                </a:cubicBezTo>
                <a:cubicBezTo>
                  <a:pt x="687999" y="1920077"/>
                  <a:pt x="614125" y="1939543"/>
                  <a:pt x="614125" y="1939543"/>
                </a:cubicBezTo>
                <a:lnTo>
                  <a:pt x="667148" y="2031825"/>
                </a:lnTo>
                <a:cubicBezTo>
                  <a:pt x="667148" y="2031825"/>
                  <a:pt x="711538" y="2023843"/>
                  <a:pt x="749737" y="2023843"/>
                </a:cubicBezTo>
                <a:cubicBezTo>
                  <a:pt x="822797" y="2023843"/>
                  <a:pt x="862218" y="2045346"/>
                  <a:pt x="902291" y="2067581"/>
                </a:cubicBezTo>
                <a:cubicBezTo>
                  <a:pt x="947414" y="2092667"/>
                  <a:pt x="985043" y="2127283"/>
                  <a:pt x="1082945" y="2127283"/>
                </a:cubicBezTo>
                <a:cubicBezTo>
                  <a:pt x="1180847" y="2127283"/>
                  <a:pt x="1234196" y="2095600"/>
                  <a:pt x="1279237" y="2070513"/>
                </a:cubicBezTo>
                <a:cubicBezTo>
                  <a:pt x="1319065" y="2048441"/>
                  <a:pt x="1360034" y="2029300"/>
                  <a:pt x="1432198" y="2029056"/>
                </a:cubicBezTo>
                <a:cubicBezTo>
                  <a:pt x="1504280" y="2029300"/>
                  <a:pt x="1545330" y="2048359"/>
                  <a:pt x="1585159" y="2070513"/>
                </a:cubicBezTo>
                <a:cubicBezTo>
                  <a:pt x="1630282" y="2095600"/>
                  <a:pt x="1683631" y="2127283"/>
                  <a:pt x="1781451" y="2127283"/>
                </a:cubicBezTo>
                <a:cubicBezTo>
                  <a:pt x="1879353" y="2127283"/>
                  <a:pt x="1916982" y="2092749"/>
                  <a:pt x="1962105" y="2067581"/>
                </a:cubicBezTo>
                <a:cubicBezTo>
                  <a:pt x="2002177" y="2045346"/>
                  <a:pt x="2041517" y="2023843"/>
                  <a:pt x="2114658" y="2023843"/>
                </a:cubicBezTo>
                <a:cubicBezTo>
                  <a:pt x="2152858" y="2023843"/>
                  <a:pt x="2197248" y="2031825"/>
                  <a:pt x="2197248" y="2031825"/>
                </a:cubicBezTo>
                <a:lnTo>
                  <a:pt x="2250271" y="1939543"/>
                </a:lnTo>
                <a:cubicBezTo>
                  <a:pt x="2250271" y="1939625"/>
                  <a:pt x="2176397" y="1920077"/>
                  <a:pt x="2114577" y="1920077"/>
                </a:cubicBezTo>
                <a:moveTo>
                  <a:pt x="1038800" y="776941"/>
                </a:moveTo>
                <a:lnTo>
                  <a:pt x="961016" y="759349"/>
                </a:lnTo>
                <a:lnTo>
                  <a:pt x="1015179" y="817910"/>
                </a:lnTo>
                <a:lnTo>
                  <a:pt x="961016" y="876472"/>
                </a:lnTo>
                <a:lnTo>
                  <a:pt x="1038800" y="858879"/>
                </a:lnTo>
                <a:lnTo>
                  <a:pt x="1062420" y="935034"/>
                </a:lnTo>
                <a:lnTo>
                  <a:pt x="1086040" y="858879"/>
                </a:lnTo>
                <a:lnTo>
                  <a:pt x="1163824" y="876472"/>
                </a:lnTo>
                <a:lnTo>
                  <a:pt x="1109660" y="817910"/>
                </a:lnTo>
                <a:lnTo>
                  <a:pt x="1163824" y="759349"/>
                </a:lnTo>
                <a:lnTo>
                  <a:pt x="1086040" y="776941"/>
                </a:lnTo>
                <a:lnTo>
                  <a:pt x="1062420" y="700787"/>
                </a:lnTo>
                <a:lnTo>
                  <a:pt x="1038800" y="776941"/>
                </a:lnTo>
                <a:close/>
                <a:moveTo>
                  <a:pt x="2027427" y="1425438"/>
                </a:moveTo>
                <a:lnTo>
                  <a:pt x="2052106" y="1425438"/>
                </a:lnTo>
                <a:lnTo>
                  <a:pt x="2052106" y="1389030"/>
                </a:lnTo>
                <a:cubicBezTo>
                  <a:pt x="2052106" y="1389030"/>
                  <a:pt x="2020422" y="1382514"/>
                  <a:pt x="2020422" y="1349446"/>
                </a:cubicBezTo>
                <a:lnTo>
                  <a:pt x="2020178" y="1349446"/>
                </a:lnTo>
                <a:lnTo>
                  <a:pt x="2018467" y="1317681"/>
                </a:lnTo>
                <a:lnTo>
                  <a:pt x="2049011" y="1292920"/>
                </a:lnTo>
                <a:lnTo>
                  <a:pt x="2055119" y="1227517"/>
                </a:lnTo>
                <a:lnTo>
                  <a:pt x="2010485" y="1227517"/>
                </a:lnTo>
                <a:lnTo>
                  <a:pt x="2004702" y="1273861"/>
                </a:lnTo>
                <a:lnTo>
                  <a:pt x="1961535" y="1273861"/>
                </a:lnTo>
                <a:lnTo>
                  <a:pt x="1955182" y="1227517"/>
                </a:lnTo>
                <a:lnTo>
                  <a:pt x="1930584" y="1227517"/>
                </a:lnTo>
                <a:lnTo>
                  <a:pt x="1905905" y="1227517"/>
                </a:lnTo>
                <a:lnTo>
                  <a:pt x="1899552" y="1273861"/>
                </a:lnTo>
                <a:lnTo>
                  <a:pt x="1856384" y="1273861"/>
                </a:lnTo>
                <a:lnTo>
                  <a:pt x="1850601" y="1227517"/>
                </a:lnTo>
                <a:lnTo>
                  <a:pt x="1805967" y="1227517"/>
                </a:lnTo>
                <a:lnTo>
                  <a:pt x="1812076" y="1292920"/>
                </a:lnTo>
                <a:lnTo>
                  <a:pt x="1842619" y="1317681"/>
                </a:lnTo>
                <a:lnTo>
                  <a:pt x="1840827" y="1349446"/>
                </a:lnTo>
                <a:lnTo>
                  <a:pt x="1840664" y="1349446"/>
                </a:lnTo>
                <a:cubicBezTo>
                  <a:pt x="1840664" y="1382514"/>
                  <a:pt x="1808899" y="1389030"/>
                  <a:pt x="1808899" y="1389030"/>
                </a:cubicBezTo>
                <a:lnTo>
                  <a:pt x="1808899" y="1425438"/>
                </a:lnTo>
                <a:lnTo>
                  <a:pt x="1833578" y="1425438"/>
                </a:lnTo>
                <a:cubicBezTo>
                  <a:pt x="1832519" y="1548263"/>
                  <a:pt x="1771514" y="1725821"/>
                  <a:pt x="1771514" y="1859153"/>
                </a:cubicBezTo>
                <a:lnTo>
                  <a:pt x="1930584" y="1859153"/>
                </a:lnTo>
                <a:lnTo>
                  <a:pt x="2089654" y="1859153"/>
                </a:lnTo>
                <a:cubicBezTo>
                  <a:pt x="2089491" y="1725740"/>
                  <a:pt x="2028486" y="1548263"/>
                  <a:pt x="2027427" y="1425438"/>
                </a:cubicBezTo>
                <a:moveTo>
                  <a:pt x="2029626" y="1184838"/>
                </a:moveTo>
                <a:lnTo>
                  <a:pt x="2029626" y="1163498"/>
                </a:lnTo>
                <a:cubicBezTo>
                  <a:pt x="2029626" y="1102248"/>
                  <a:pt x="1984584" y="1063967"/>
                  <a:pt x="1930421" y="1063967"/>
                </a:cubicBezTo>
                <a:cubicBezTo>
                  <a:pt x="1876257" y="1063967"/>
                  <a:pt x="1831216" y="1102248"/>
                  <a:pt x="1831216" y="1163498"/>
                </a:cubicBezTo>
                <a:lnTo>
                  <a:pt x="1831216" y="1184838"/>
                </a:lnTo>
                <a:lnTo>
                  <a:pt x="2029626" y="1184838"/>
                </a:lnTo>
                <a:close/>
                <a:moveTo>
                  <a:pt x="1030899" y="1425438"/>
                </a:moveTo>
                <a:lnTo>
                  <a:pt x="1055578" y="1425438"/>
                </a:lnTo>
                <a:lnTo>
                  <a:pt x="1055578" y="1389030"/>
                </a:lnTo>
                <a:cubicBezTo>
                  <a:pt x="1055578" y="1389030"/>
                  <a:pt x="1023813" y="1382514"/>
                  <a:pt x="1023813" y="1349446"/>
                </a:cubicBezTo>
                <a:lnTo>
                  <a:pt x="1023650" y="1349446"/>
                </a:lnTo>
                <a:lnTo>
                  <a:pt x="1021858" y="1317681"/>
                </a:lnTo>
                <a:lnTo>
                  <a:pt x="1052402" y="1292920"/>
                </a:lnTo>
                <a:lnTo>
                  <a:pt x="1058510" y="1227517"/>
                </a:lnTo>
                <a:lnTo>
                  <a:pt x="1013876" y="1227517"/>
                </a:lnTo>
                <a:lnTo>
                  <a:pt x="1008093" y="1273861"/>
                </a:lnTo>
                <a:lnTo>
                  <a:pt x="964925" y="1273861"/>
                </a:lnTo>
                <a:lnTo>
                  <a:pt x="958572" y="1227517"/>
                </a:lnTo>
                <a:lnTo>
                  <a:pt x="933893" y="1227517"/>
                </a:lnTo>
                <a:lnTo>
                  <a:pt x="909296" y="1227517"/>
                </a:lnTo>
                <a:lnTo>
                  <a:pt x="902943" y="1273861"/>
                </a:lnTo>
                <a:lnTo>
                  <a:pt x="859775" y="1273861"/>
                </a:lnTo>
                <a:lnTo>
                  <a:pt x="853992" y="1227517"/>
                </a:lnTo>
                <a:lnTo>
                  <a:pt x="809358" y="1227517"/>
                </a:lnTo>
                <a:lnTo>
                  <a:pt x="815385" y="1292920"/>
                </a:lnTo>
                <a:lnTo>
                  <a:pt x="845929" y="1317681"/>
                </a:lnTo>
                <a:lnTo>
                  <a:pt x="844137" y="1349446"/>
                </a:lnTo>
                <a:lnTo>
                  <a:pt x="843974" y="1349446"/>
                </a:lnTo>
                <a:cubicBezTo>
                  <a:pt x="843974" y="1382514"/>
                  <a:pt x="812209" y="1389030"/>
                  <a:pt x="812209" y="1389030"/>
                </a:cubicBezTo>
                <a:lnTo>
                  <a:pt x="812209" y="1425438"/>
                </a:lnTo>
                <a:lnTo>
                  <a:pt x="836888" y="1425438"/>
                </a:lnTo>
                <a:cubicBezTo>
                  <a:pt x="835829" y="1548263"/>
                  <a:pt x="774824" y="1725821"/>
                  <a:pt x="774824" y="1859153"/>
                </a:cubicBezTo>
                <a:lnTo>
                  <a:pt x="933812" y="1859153"/>
                </a:lnTo>
                <a:lnTo>
                  <a:pt x="1092882" y="1859153"/>
                </a:lnTo>
                <a:cubicBezTo>
                  <a:pt x="1092963" y="1725740"/>
                  <a:pt x="1031958" y="1548263"/>
                  <a:pt x="1030899" y="1425438"/>
                </a:cubicBezTo>
                <a:moveTo>
                  <a:pt x="1482289" y="622107"/>
                </a:moveTo>
                <a:cubicBezTo>
                  <a:pt x="1482289" y="594414"/>
                  <a:pt x="1459891" y="572016"/>
                  <a:pt x="1432198" y="572016"/>
                </a:cubicBezTo>
                <a:cubicBezTo>
                  <a:pt x="1404505" y="572016"/>
                  <a:pt x="1382107" y="594414"/>
                  <a:pt x="1382107" y="622107"/>
                </a:cubicBezTo>
                <a:cubicBezTo>
                  <a:pt x="1382107" y="649800"/>
                  <a:pt x="1404505" y="672198"/>
                  <a:pt x="1432198" y="672198"/>
                </a:cubicBezTo>
                <a:cubicBezTo>
                  <a:pt x="1459809" y="672198"/>
                  <a:pt x="1482289" y="649718"/>
                  <a:pt x="1482289" y="622107"/>
                </a:cubicBezTo>
                <a:moveTo>
                  <a:pt x="1636879" y="1314016"/>
                </a:moveTo>
                <a:lnTo>
                  <a:pt x="1227517" y="1314016"/>
                </a:lnTo>
                <a:lnTo>
                  <a:pt x="1227517" y="1375836"/>
                </a:lnTo>
                <a:cubicBezTo>
                  <a:pt x="1227517" y="1375836"/>
                  <a:pt x="1253010" y="1387157"/>
                  <a:pt x="1253010" y="1415501"/>
                </a:cubicBezTo>
                <a:cubicBezTo>
                  <a:pt x="1253010" y="1472189"/>
                  <a:pt x="1208865" y="1696907"/>
                  <a:pt x="1217336" y="1859072"/>
                </a:cubicBezTo>
                <a:lnTo>
                  <a:pt x="1359871" y="1859072"/>
                </a:lnTo>
                <a:lnTo>
                  <a:pt x="1370623" y="1705133"/>
                </a:lnTo>
                <a:cubicBezTo>
                  <a:pt x="1375347" y="1666282"/>
                  <a:pt x="1400351" y="1643558"/>
                  <a:pt x="1432117" y="1643558"/>
                </a:cubicBezTo>
                <a:cubicBezTo>
                  <a:pt x="1463963" y="1643558"/>
                  <a:pt x="1488886" y="1666201"/>
                  <a:pt x="1493610" y="1705133"/>
                </a:cubicBezTo>
                <a:lnTo>
                  <a:pt x="1504362" y="1859072"/>
                </a:lnTo>
                <a:lnTo>
                  <a:pt x="1646897" y="1859072"/>
                </a:lnTo>
                <a:cubicBezTo>
                  <a:pt x="1655368" y="1696907"/>
                  <a:pt x="1611223" y="1472271"/>
                  <a:pt x="1611223" y="1415501"/>
                </a:cubicBezTo>
                <a:cubicBezTo>
                  <a:pt x="1611223" y="1387157"/>
                  <a:pt x="1636716" y="1375836"/>
                  <a:pt x="1636716" y="1375836"/>
                </a:cubicBezTo>
                <a:lnTo>
                  <a:pt x="1636879" y="1314016"/>
                </a:lnTo>
                <a:moveTo>
                  <a:pt x="1033180" y="1184838"/>
                </a:moveTo>
                <a:lnTo>
                  <a:pt x="1033180" y="1163498"/>
                </a:lnTo>
                <a:cubicBezTo>
                  <a:pt x="1033180" y="1102248"/>
                  <a:pt x="988138" y="1063967"/>
                  <a:pt x="933975" y="1063967"/>
                </a:cubicBezTo>
                <a:cubicBezTo>
                  <a:pt x="879811" y="1063967"/>
                  <a:pt x="834770" y="1102248"/>
                  <a:pt x="834770" y="1163498"/>
                </a:cubicBezTo>
                <a:lnTo>
                  <a:pt x="834770" y="1184838"/>
                </a:lnTo>
                <a:lnTo>
                  <a:pt x="1033180" y="1184838"/>
                </a:lnTo>
                <a:close/>
                <a:moveTo>
                  <a:pt x="1588254" y="1265146"/>
                </a:moveTo>
                <a:cubicBezTo>
                  <a:pt x="1588254" y="1265146"/>
                  <a:pt x="1578236" y="1188340"/>
                  <a:pt x="1578236" y="1162846"/>
                </a:cubicBezTo>
                <a:cubicBezTo>
                  <a:pt x="1578236" y="1126032"/>
                  <a:pt x="1613585" y="1111860"/>
                  <a:pt x="1613585" y="1111860"/>
                </a:cubicBezTo>
                <a:lnTo>
                  <a:pt x="1617983" y="1029840"/>
                </a:lnTo>
                <a:lnTo>
                  <a:pt x="1550950" y="1029840"/>
                </a:lnTo>
                <a:lnTo>
                  <a:pt x="1544027" y="1081316"/>
                </a:lnTo>
                <a:lnTo>
                  <a:pt x="1484814" y="1081316"/>
                </a:lnTo>
                <a:lnTo>
                  <a:pt x="1477972" y="1029840"/>
                </a:lnTo>
                <a:lnTo>
                  <a:pt x="1386505" y="1029840"/>
                </a:lnTo>
                <a:lnTo>
                  <a:pt x="1379663" y="1081316"/>
                </a:lnTo>
                <a:lnTo>
                  <a:pt x="1320450" y="1081316"/>
                </a:lnTo>
                <a:lnTo>
                  <a:pt x="1313608" y="1029840"/>
                </a:lnTo>
                <a:lnTo>
                  <a:pt x="1246494" y="1029840"/>
                </a:lnTo>
                <a:lnTo>
                  <a:pt x="1250893" y="1111860"/>
                </a:lnTo>
                <a:cubicBezTo>
                  <a:pt x="1250893" y="1111860"/>
                  <a:pt x="1286241" y="1126032"/>
                  <a:pt x="1286241" y="1162846"/>
                </a:cubicBezTo>
                <a:cubicBezTo>
                  <a:pt x="1286241" y="1188340"/>
                  <a:pt x="1276223" y="1265146"/>
                  <a:pt x="1276223" y="1265146"/>
                </a:cubicBezTo>
                <a:lnTo>
                  <a:pt x="1588254" y="1265146"/>
                </a:lnTo>
                <a:close/>
                <a:moveTo>
                  <a:pt x="1795705" y="720009"/>
                </a:moveTo>
                <a:cubicBezTo>
                  <a:pt x="1768500" y="718543"/>
                  <a:pt x="1743577" y="728153"/>
                  <a:pt x="1724925" y="744688"/>
                </a:cubicBezTo>
                <a:cubicBezTo>
                  <a:pt x="1723622" y="745828"/>
                  <a:pt x="1724762" y="747945"/>
                  <a:pt x="1726473" y="747376"/>
                </a:cubicBezTo>
                <a:cubicBezTo>
                  <a:pt x="1738120" y="744036"/>
                  <a:pt x="1750908" y="743466"/>
                  <a:pt x="1764184" y="746642"/>
                </a:cubicBezTo>
                <a:cubicBezTo>
                  <a:pt x="1792284" y="753403"/>
                  <a:pt x="1814275" y="776941"/>
                  <a:pt x="1818917" y="805448"/>
                </a:cubicBezTo>
                <a:cubicBezTo>
                  <a:pt x="1826411" y="851386"/>
                  <a:pt x="1791143" y="891133"/>
                  <a:pt x="1746591" y="891133"/>
                </a:cubicBezTo>
                <a:cubicBezTo>
                  <a:pt x="1739586" y="891133"/>
                  <a:pt x="1732826" y="890155"/>
                  <a:pt x="1726392" y="888282"/>
                </a:cubicBezTo>
                <a:cubicBezTo>
                  <a:pt x="1724762" y="887793"/>
                  <a:pt x="1723704" y="889911"/>
                  <a:pt x="1724925" y="891051"/>
                </a:cubicBezTo>
                <a:cubicBezTo>
                  <a:pt x="1742274" y="906527"/>
                  <a:pt x="1765080" y="915893"/>
                  <a:pt x="1790085" y="915893"/>
                </a:cubicBezTo>
                <a:cubicBezTo>
                  <a:pt x="1845796" y="915893"/>
                  <a:pt x="1890593" y="869467"/>
                  <a:pt x="1887986" y="813186"/>
                </a:cubicBezTo>
                <a:cubicBezTo>
                  <a:pt x="1885787" y="763665"/>
                  <a:pt x="1845225" y="722778"/>
                  <a:pt x="1795705" y="720009"/>
                </a:cubicBezTo>
                <a:moveTo>
                  <a:pt x="1583041" y="967450"/>
                </a:moveTo>
                <a:lnTo>
                  <a:pt x="1583041" y="981948"/>
                </a:lnTo>
                <a:lnTo>
                  <a:pt x="1281273" y="981948"/>
                </a:lnTo>
                <a:lnTo>
                  <a:pt x="1281273" y="967450"/>
                </a:lnTo>
                <a:cubicBezTo>
                  <a:pt x="1281273" y="932509"/>
                  <a:pt x="1432198" y="702416"/>
                  <a:pt x="1432198" y="702416"/>
                </a:cubicBezTo>
                <a:cubicBezTo>
                  <a:pt x="1432198" y="702416"/>
                  <a:pt x="1583041" y="932509"/>
                  <a:pt x="1583041" y="967450"/>
                </a:cubicBezTo>
                <a:close/>
              </a:path>
            </a:pathLst>
          </a:custGeom>
          <a:solidFill>
            <a:srgbClr val="0D142D"/>
          </a:solidFill>
          <a:ln w="8132" cap="flat">
            <a:noFill/>
            <a:prstDash val="solid"/>
            <a:miter/>
          </a:ln>
        </p:spPr>
        <p:txBody>
          <a:bodyPr rtlCol="0" anchor="ctr"/>
          <a:lstStyle/>
          <a:p>
            <a:endParaRPr lang="da-DK" sz="1350"/>
          </a:p>
        </p:txBody>
      </p:sp>
      <p:sp>
        <p:nvSpPr>
          <p:cNvPr id="4" name="Date_GeneralDate"/>
          <p:cNvSpPr>
            <a:spLocks noGrp="1"/>
          </p:cNvSpPr>
          <p:nvPr>
            <p:ph type="dt" sz="half" idx="10"/>
          </p:nvPr>
        </p:nvSpPr>
        <p:spPr>
          <a:xfrm>
            <a:off x="0" y="6912000"/>
            <a:ext cx="0" cy="0"/>
          </a:xfrm>
        </p:spPr>
        <p:txBody>
          <a:bodyPr/>
          <a:lstStyle>
            <a:lvl1pPr>
              <a:defRPr>
                <a:noFill/>
              </a:defRPr>
            </a:lvl1pPr>
          </a:lstStyle>
          <a:p>
            <a:endParaRPr lang="da-DK"/>
          </a:p>
        </p:txBody>
      </p:sp>
      <p:sp>
        <p:nvSpPr>
          <p:cNvPr id="5" name="FLD_PresentationTitle"/>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16" name="Picture Placeholder 15">
            <a:extLst>
              <a:ext uri="{FF2B5EF4-FFF2-40B4-BE49-F238E27FC236}">
                <a16:creationId xmlns:a16="http://schemas.microsoft.com/office/drawing/2014/main" id="{07127C84-7B2A-461F-B4C4-EA860EEF58CC}"/>
              </a:ext>
            </a:extLst>
          </p:cNvPr>
          <p:cNvSpPr>
            <a:spLocks noGrp="1"/>
          </p:cNvSpPr>
          <p:nvPr>
            <p:ph type="pic" sz="quarter" idx="17"/>
          </p:nvPr>
        </p:nvSpPr>
        <p:spPr>
          <a:xfrm>
            <a:off x="6096600" y="0"/>
            <a:ext cx="3047400" cy="6858000"/>
          </a:xfrm>
        </p:spPr>
        <p:txBody>
          <a:bodyPr tIns="36000"/>
          <a:lstStyle>
            <a:lvl1pPr marL="0" indent="0" algn="ctr">
              <a:buNone/>
              <a:defRPr/>
            </a:lvl1pPr>
          </a:lstStyle>
          <a:p>
            <a:r>
              <a:rPr lang="da-DK"/>
              <a:t>Klik på ikonet for at tilføje et billede</a:t>
            </a:r>
          </a:p>
        </p:txBody>
      </p:sp>
      <p:sp>
        <p:nvSpPr>
          <p:cNvPr id="19" name="Text Placeholder 7">
            <a:extLst>
              <a:ext uri="{FF2B5EF4-FFF2-40B4-BE49-F238E27FC236}">
                <a16:creationId xmlns:a16="http://schemas.microsoft.com/office/drawing/2014/main" id="{3BA9EC6C-D882-4644-AA8C-C638EA2AB27D}"/>
              </a:ext>
            </a:extLst>
          </p:cNvPr>
          <p:cNvSpPr>
            <a:spLocks noGrp="1"/>
          </p:cNvSpPr>
          <p:nvPr>
            <p:ph type="body" sz="quarter" idx="18" hasCustomPrompt="1"/>
          </p:nvPr>
        </p:nvSpPr>
        <p:spPr>
          <a:xfrm>
            <a:off x="543659" y="310326"/>
            <a:ext cx="1947499"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dato </a:t>
            </a:r>
            <a:r>
              <a:rPr lang="da-DK" err="1"/>
              <a:t>dd</a:t>
            </a:r>
            <a:r>
              <a:rPr lang="da-DK"/>
              <a:t>. </a:t>
            </a:r>
            <a:r>
              <a:rPr lang="da-DK" err="1"/>
              <a:t>mmmm</a:t>
            </a:r>
            <a:r>
              <a:rPr lang="da-DK"/>
              <a:t> </a:t>
            </a:r>
            <a:r>
              <a:rPr lang="da-DK" err="1"/>
              <a:t>åååå</a:t>
            </a:r>
            <a:endParaRPr lang="da-DK"/>
          </a:p>
        </p:txBody>
      </p:sp>
      <p:sp>
        <p:nvSpPr>
          <p:cNvPr id="20" name="Text Placeholder 9">
            <a:extLst>
              <a:ext uri="{FF2B5EF4-FFF2-40B4-BE49-F238E27FC236}">
                <a16:creationId xmlns:a16="http://schemas.microsoft.com/office/drawing/2014/main" id="{1854DC86-7109-4CBA-B1A5-FAA37E19A3CD}"/>
              </a:ext>
            </a:extLst>
          </p:cNvPr>
          <p:cNvSpPr>
            <a:spLocks noGrp="1"/>
          </p:cNvSpPr>
          <p:nvPr>
            <p:ph type="body" sz="quarter" idx="19" hasCustomPrompt="1"/>
          </p:nvPr>
        </p:nvSpPr>
        <p:spPr>
          <a:xfrm>
            <a:off x="3317999" y="310326"/>
            <a:ext cx="2333654" cy="180000"/>
          </a:xfrm>
        </p:spPr>
        <p:txBody>
          <a:bodyPr anchor="b"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solidFill>
                  <a:schemeClr val="tx1"/>
                </a:solidFill>
                <a:latin typeface="KBH Tekst" panose="00000500000000000000" pitchFamily="2" charset="0"/>
              </a:defRPr>
            </a:lvl2pPr>
            <a:lvl3pPr marL="0" indent="0">
              <a:spcAft>
                <a:spcPts val="0"/>
              </a:spcAft>
              <a:buNone/>
              <a:defRPr sz="750">
                <a:solidFill>
                  <a:schemeClr val="tx1"/>
                </a:solidFill>
                <a:latin typeface="KBH Tekst" panose="00000500000000000000" pitchFamily="2" charset="0"/>
              </a:defRPr>
            </a:lvl3pPr>
            <a:lvl4pPr marL="0" indent="0">
              <a:spcAft>
                <a:spcPts val="0"/>
              </a:spcAft>
              <a:buNone/>
              <a:defRPr sz="750">
                <a:solidFill>
                  <a:schemeClr val="tx1"/>
                </a:solidFill>
                <a:latin typeface="KBH Tekst" panose="00000500000000000000" pitchFamily="2" charset="0"/>
              </a:defRPr>
            </a:lvl4pPr>
            <a:lvl5pPr marL="0" indent="0">
              <a:spcAft>
                <a:spcPts val="0"/>
              </a:spcAft>
              <a:buNone/>
              <a:defRPr sz="750">
                <a:solidFill>
                  <a:schemeClr val="tx1"/>
                </a:solidFill>
                <a:latin typeface="KBH Tekst" panose="00000500000000000000" pitchFamily="2" charset="0"/>
              </a:defRPr>
            </a:lvl5pPr>
          </a:lstStyle>
          <a:p>
            <a:pPr lvl="0"/>
            <a:r>
              <a:rPr lang="da-DK"/>
              <a:t>Klik for at tilføje oplægsholder / enhed</a:t>
            </a:r>
          </a:p>
        </p:txBody>
      </p:sp>
      <p:sp>
        <p:nvSpPr>
          <p:cNvPr id="21" name="Text Placeholder 17">
            <a:extLst>
              <a:ext uri="{FF2B5EF4-FFF2-40B4-BE49-F238E27FC236}">
                <a16:creationId xmlns:a16="http://schemas.microsoft.com/office/drawing/2014/main" id="{830B9519-277F-4E54-8FC0-8193A0D06895}"/>
              </a:ext>
            </a:extLst>
          </p:cNvPr>
          <p:cNvSpPr>
            <a:spLocks noGrp="1"/>
          </p:cNvSpPr>
          <p:nvPr>
            <p:ph type="body" sz="quarter" idx="20" hasCustomPrompt="1"/>
          </p:nvPr>
        </p:nvSpPr>
        <p:spPr>
          <a:xfrm>
            <a:off x="3317999" y="531101"/>
            <a:ext cx="2333654" cy="180000"/>
          </a:xfrm>
        </p:spPr>
        <p:txBody>
          <a:bodyPr anchor="t" anchorCtr="0"/>
          <a:lstStyle>
            <a:lvl1pPr marL="0" indent="0">
              <a:spcAft>
                <a:spcPts val="0"/>
              </a:spcAft>
              <a:buNone/>
              <a:defRPr sz="750">
                <a:solidFill>
                  <a:schemeClr val="tx1"/>
                </a:solidFill>
                <a:latin typeface="KBH Tekst" panose="00000500000000000000" pitchFamily="2" charset="0"/>
              </a:defRPr>
            </a:lvl1pPr>
            <a:lvl2pPr marL="0" indent="0">
              <a:spcAft>
                <a:spcPts val="0"/>
              </a:spcAft>
              <a:buNone/>
              <a:defRPr sz="750">
                <a:latin typeface="KBH Tekst" panose="00000500000000000000" pitchFamily="2" charset="0"/>
              </a:defRPr>
            </a:lvl2pPr>
            <a:lvl3pPr marL="0" indent="0">
              <a:spcAft>
                <a:spcPts val="0"/>
              </a:spcAft>
              <a:buNone/>
              <a:defRPr sz="750">
                <a:latin typeface="KBH Tekst" panose="00000500000000000000" pitchFamily="2" charset="0"/>
              </a:defRPr>
            </a:lvl3pPr>
            <a:lvl4pPr marL="0" indent="0">
              <a:spcAft>
                <a:spcPts val="0"/>
              </a:spcAft>
              <a:buNone/>
              <a:defRPr sz="750">
                <a:latin typeface="KBH Tekst" panose="00000500000000000000" pitchFamily="2" charset="0"/>
              </a:defRPr>
            </a:lvl4pPr>
            <a:lvl5pPr marL="0" indent="0">
              <a:spcAft>
                <a:spcPts val="0"/>
              </a:spcAft>
              <a:buNone/>
              <a:defRPr sz="750">
                <a:latin typeface="KBH Tekst" panose="00000500000000000000" pitchFamily="2" charset="0"/>
              </a:defRPr>
            </a:lvl5pPr>
          </a:lstStyle>
          <a:p>
            <a:pPr lvl="0"/>
            <a:r>
              <a:rPr lang="da-DK"/>
              <a:t>Klik for at tilføje forvaltningsnavn</a:t>
            </a:r>
          </a:p>
        </p:txBody>
      </p:sp>
    </p:spTree>
    <p:extLst>
      <p:ext uri="{BB962C8B-B14F-4D97-AF65-F5344CB8AC3E}">
        <p14:creationId xmlns:p14="http://schemas.microsoft.com/office/powerpoint/2010/main" val="1298181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genda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p>
            <a:fld id="{24C8C45C-947F-4981-8B3F-4F32E973C901}" type="slidenum">
              <a:rPr lang="da-DK" smtClean="0"/>
              <a:pPr/>
              <a:t>‹#›</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539998" y="2192400"/>
            <a:ext cx="8064001" cy="3945600"/>
          </a:xfrm>
        </p:spPr>
        <p:txBody>
          <a:bodyPr/>
          <a:lstStyle>
            <a:lvl1pPr marL="270000" indent="-270000">
              <a:spcBef>
                <a:spcPts val="1350"/>
              </a:spcBef>
              <a:spcAft>
                <a:spcPts val="0"/>
              </a:spcAft>
              <a:defRPr sz="1800"/>
            </a:lvl1pPr>
            <a:lvl2pPr marL="465535" indent="-172641">
              <a:defRPr/>
            </a:lvl2pPr>
          </a:lstStyle>
          <a:p>
            <a:pPr lvl="0"/>
            <a:r>
              <a:rPr lang="da-DK"/>
              <a:t>Klik for at tilføje agenda punkter</a:t>
            </a:r>
          </a:p>
          <a:p>
            <a:pPr lvl="1"/>
            <a:r>
              <a:rPr lang="da-DK"/>
              <a:t>Second </a:t>
            </a:r>
            <a:r>
              <a:rPr lang="da-DK" err="1"/>
              <a:t>level</a:t>
            </a:r>
            <a:endParaRPr lang="da-DK"/>
          </a:p>
        </p:txBody>
      </p:sp>
    </p:spTree>
    <p:extLst>
      <p:ext uri="{BB962C8B-B14F-4D97-AF65-F5344CB8AC3E}">
        <p14:creationId xmlns:p14="http://schemas.microsoft.com/office/powerpoint/2010/main" val="751350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mørk">
    <p:spTree>
      <p:nvGrpSpPr>
        <p:cNvPr id="1" name=""/>
        <p:cNvGrpSpPr/>
        <p:nvPr/>
      </p:nvGrpSpPr>
      <p:grpSpPr>
        <a:xfrm>
          <a:off x="0" y="0"/>
          <a:ext cx="0" cy="0"/>
          <a:chOff x="0" y="0"/>
          <a:chExt cx="0" cy="0"/>
        </a:xfrm>
      </p:grpSpPr>
      <p:sp>
        <p:nvSpPr>
          <p:cNvPr id="7" name="Mørk baggrund">
            <a:extLst>
              <a:ext uri="{FF2B5EF4-FFF2-40B4-BE49-F238E27FC236}">
                <a16:creationId xmlns:a16="http://schemas.microsoft.com/office/drawing/2014/main" id="{5AD5CF03-2716-4BA5-9C0A-662F67148BA6}"/>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2" name="Title 1">
            <a:extLst>
              <a:ext uri="{FF2B5EF4-FFF2-40B4-BE49-F238E27FC236}">
                <a16:creationId xmlns:a16="http://schemas.microsoft.com/office/drawing/2014/main" id="{6698B7EB-9914-40BD-B6C3-15F565F6C3BF}"/>
              </a:ext>
            </a:extLst>
          </p:cNvPr>
          <p:cNvSpPr>
            <a:spLocks noGrp="1"/>
          </p:cNvSpPr>
          <p:nvPr>
            <p:ph type="title" hasCustomPrompt="1"/>
          </p:nvPr>
        </p:nvSpPr>
        <p:spPr/>
        <p:txBody>
          <a:bodyPr/>
          <a:lstStyle>
            <a:lvl1pPr>
              <a:defRPr>
                <a:solidFill>
                  <a:schemeClr val="bg1"/>
                </a:solidFill>
              </a:defRPr>
            </a:lvl1pPr>
          </a:lstStyle>
          <a:p>
            <a:r>
              <a:rPr lang="da-DK"/>
              <a:t>Klik for at tilføje titel</a:t>
            </a:r>
          </a:p>
        </p:txBody>
      </p:sp>
      <p:sp>
        <p:nvSpPr>
          <p:cNvPr id="3" name="Date Placeholder 2">
            <a:extLst>
              <a:ext uri="{FF2B5EF4-FFF2-40B4-BE49-F238E27FC236}">
                <a16:creationId xmlns:a16="http://schemas.microsoft.com/office/drawing/2014/main" id="{2AF4C3A7-EB1F-46BC-BA76-1F83A7576C45}"/>
              </a:ext>
            </a:extLst>
          </p:cNvPr>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4" name="SD_FLD_PresentationTitle">
            <a:extLst>
              <a:ext uri="{FF2B5EF4-FFF2-40B4-BE49-F238E27FC236}">
                <a16:creationId xmlns:a16="http://schemas.microsoft.com/office/drawing/2014/main" id="{8818AAAC-1C4E-4738-90E1-8F4CF1339390}"/>
              </a:ext>
            </a:extLst>
          </p:cNvPr>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5" name="Slide Number Placeholder 4">
            <a:extLst>
              <a:ext uri="{FF2B5EF4-FFF2-40B4-BE49-F238E27FC236}">
                <a16:creationId xmlns:a16="http://schemas.microsoft.com/office/drawing/2014/main" id="{B7F125F5-8144-4400-B5F6-A0AF8C90E18D}"/>
              </a:ext>
            </a:extLst>
          </p:cNvPr>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24C8C45C-947F-4981-8B3F-4F32E973C901}" type="slidenum">
              <a:rPr lang="da-DK" smtClean="0"/>
              <a:pPr/>
              <a:t>‹#›</a:t>
            </a:fld>
            <a:endParaRPr lang="da-DK"/>
          </a:p>
        </p:txBody>
      </p:sp>
      <p:sp>
        <p:nvSpPr>
          <p:cNvPr id="8" name="Text Placeholder 7">
            <a:extLst>
              <a:ext uri="{FF2B5EF4-FFF2-40B4-BE49-F238E27FC236}">
                <a16:creationId xmlns:a16="http://schemas.microsoft.com/office/drawing/2014/main" id="{57233423-19A0-44FC-A00D-E844296E793D}"/>
              </a:ext>
            </a:extLst>
          </p:cNvPr>
          <p:cNvSpPr>
            <a:spLocks noGrp="1"/>
          </p:cNvSpPr>
          <p:nvPr>
            <p:ph type="body" sz="quarter" idx="13" hasCustomPrompt="1"/>
          </p:nvPr>
        </p:nvSpPr>
        <p:spPr>
          <a:xfrm>
            <a:off x="539998" y="2192400"/>
            <a:ext cx="8064001" cy="3945600"/>
          </a:xfrm>
        </p:spPr>
        <p:txBody>
          <a:bodyPr/>
          <a:lstStyle>
            <a:lvl1pPr marL="270000" indent="-270000">
              <a:spcBef>
                <a:spcPts val="1350"/>
              </a:spcBef>
              <a:spcAft>
                <a:spcPts val="0"/>
              </a:spcAft>
              <a:buFont typeface="+mj-lt"/>
              <a:buAutoNum type="arabicPeriod"/>
              <a:defRPr sz="1800">
                <a:solidFill>
                  <a:schemeClr val="bg1"/>
                </a:solidFill>
              </a:defRPr>
            </a:lvl1pPr>
            <a:lvl2pPr marL="464400" indent="-172800">
              <a:defRPr>
                <a:solidFill>
                  <a:schemeClr val="bg1"/>
                </a:solidFill>
              </a:defRPr>
            </a:lvl2pPr>
          </a:lstStyle>
          <a:p>
            <a:pPr lvl="0"/>
            <a:r>
              <a:rPr lang="da-DK"/>
              <a:t>Klik for at tilføje agenda punkter</a:t>
            </a:r>
          </a:p>
          <a:p>
            <a:pPr lvl="1"/>
            <a:r>
              <a:rPr lang="da-DK"/>
              <a:t>Second </a:t>
            </a:r>
            <a:r>
              <a:rPr lang="da-DK" err="1"/>
              <a:t>level</a:t>
            </a:r>
            <a:endParaRPr lang="da-DK"/>
          </a:p>
        </p:txBody>
      </p:sp>
      <p:sp>
        <p:nvSpPr>
          <p:cNvPr id="9" name="TextBox 8">
            <a:extLst>
              <a:ext uri="{FF2B5EF4-FFF2-40B4-BE49-F238E27FC236}">
                <a16:creationId xmlns:a16="http://schemas.microsoft.com/office/drawing/2014/main" id="{9B34E782-FCE1-4223-B963-3FB009D942A3}"/>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2101477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skilleside hvi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2" name="Title 1"/>
          <p:cNvSpPr>
            <a:spLocks noGrp="1"/>
          </p:cNvSpPr>
          <p:nvPr>
            <p:ph type="title" hasCustomPrompt="1"/>
          </p:nvPr>
        </p:nvSpPr>
        <p:spPr>
          <a:xfrm>
            <a:off x="539998" y="2192399"/>
            <a:ext cx="8064002" cy="3240000"/>
          </a:xfrm>
        </p:spPr>
        <p:txBody>
          <a:bodyPr anchor="t" anchorCtr="0"/>
          <a:lstStyle>
            <a:lvl1pPr>
              <a:lnSpc>
                <a:spcPct val="90000"/>
              </a:lnSpc>
              <a:defRPr sz="3375">
                <a:solidFill>
                  <a:srgbClr val="000C2E"/>
                </a:solidFill>
              </a:defRPr>
            </a:lvl1pPr>
          </a:lstStyle>
          <a:p>
            <a:r>
              <a:rPr lang="da-DK" noProof="0"/>
              <a:t>Klik for at tilføje titel</a:t>
            </a:r>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tx1"/>
                </a:solidFill>
                <a:latin typeface="KBH Tekst" panose="00000500000000000000" pitchFamily="2" charset="0"/>
              </a:rPr>
              <a:t>Københavns Kommune</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673097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skilleside blå">
    <p:spTree>
      <p:nvGrpSpPr>
        <p:cNvPr id="1" name=""/>
        <p:cNvGrpSpPr/>
        <p:nvPr/>
      </p:nvGrpSpPr>
      <p:grpSpPr>
        <a:xfrm>
          <a:off x="0" y="0"/>
          <a:ext cx="0" cy="0"/>
          <a:chOff x="0" y="0"/>
          <a:chExt cx="0" cy="0"/>
        </a:xfrm>
      </p:grpSpPr>
      <p:sp>
        <p:nvSpPr>
          <p:cNvPr id="8" name="Baggrund mørk">
            <a:extLst>
              <a:ext uri="{FF2B5EF4-FFF2-40B4-BE49-F238E27FC236}">
                <a16:creationId xmlns:a16="http://schemas.microsoft.com/office/drawing/2014/main" id="{C43ACE14-5EA6-46EE-98E3-BEDB8BB49375}"/>
              </a:ext>
            </a:extLst>
          </p:cNvPr>
          <p:cNvSpPr/>
          <p:nvPr userDrawn="1"/>
        </p:nvSpPr>
        <p:spPr>
          <a:xfrm>
            <a:off x="0" y="0"/>
            <a:ext cx="9144000" cy="6858000"/>
          </a:xfrm>
          <a:prstGeom prst="rect">
            <a:avLst/>
          </a:prstGeom>
          <a:solidFill>
            <a:srgbClr val="000C2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2" name="Title 1"/>
          <p:cNvSpPr>
            <a:spLocks noGrp="1"/>
          </p:cNvSpPr>
          <p:nvPr>
            <p:ph type="title" hasCustomPrompt="1"/>
          </p:nvPr>
        </p:nvSpPr>
        <p:spPr>
          <a:xfrm>
            <a:off x="539998" y="2192400"/>
            <a:ext cx="8064002" cy="3240000"/>
          </a:xfrm>
        </p:spPr>
        <p:txBody>
          <a:bodyPr anchor="t" anchorCtr="0"/>
          <a:lstStyle>
            <a:lvl1pPr>
              <a:lnSpc>
                <a:spcPct val="90000"/>
              </a:lnSpc>
              <a:defRPr sz="3375">
                <a:solidFill>
                  <a:schemeClr val="bg1"/>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a:t>
            </a:fld>
            <a:endParaRPr lang="da-DK"/>
          </a:p>
        </p:txBody>
      </p:sp>
      <p:sp>
        <p:nvSpPr>
          <p:cNvPr id="7" name="TextBox 6">
            <a:extLst>
              <a:ext uri="{FF2B5EF4-FFF2-40B4-BE49-F238E27FC236}">
                <a16:creationId xmlns:a16="http://schemas.microsoft.com/office/drawing/2014/main" id="{33CBB6A6-23EA-4F4B-B9FD-8994EF63F7D5}"/>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3050694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tat/skilleside hvid/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2" name="Title 1"/>
          <p:cNvSpPr>
            <a:spLocks noGrp="1"/>
          </p:cNvSpPr>
          <p:nvPr>
            <p:ph type="title" hasCustomPrompt="1"/>
          </p:nvPr>
        </p:nvSpPr>
        <p:spPr>
          <a:xfrm>
            <a:off x="539998" y="2192400"/>
            <a:ext cx="8064002" cy="3240000"/>
          </a:xfrm>
        </p:spPr>
        <p:txBody>
          <a:bodyPr anchor="t" anchorCtr="0"/>
          <a:lstStyle>
            <a:lvl1pPr>
              <a:lnSpc>
                <a:spcPct val="90000"/>
              </a:lnSpc>
              <a:defRPr sz="3375">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329414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p>
            <a:fld id="{8F00F60A-BD09-464D-8451-C44E21F351D9}" type="datetimeFigureOut">
              <a:rPr lang="da-DK" smtClean="0"/>
              <a:pPr/>
              <a:t>02-02-2024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itat/skilleside mørk/ly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2" name="Title 1"/>
          <p:cNvSpPr>
            <a:spLocks noGrp="1"/>
          </p:cNvSpPr>
          <p:nvPr>
            <p:ph type="title" hasCustomPrompt="1"/>
          </p:nvPr>
        </p:nvSpPr>
        <p:spPr>
          <a:xfrm>
            <a:off x="539998" y="2192400"/>
            <a:ext cx="8064002" cy="3240000"/>
          </a:xfrm>
        </p:spPr>
        <p:txBody>
          <a:bodyPr anchor="t" anchorCtr="0"/>
          <a:lstStyle>
            <a:lvl1pPr>
              <a:lnSpc>
                <a:spcPct val="90000"/>
              </a:lnSpc>
              <a:defRPr sz="3375">
                <a:solidFill>
                  <a:schemeClr val="bg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bg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bg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bg1"/>
                </a:solidFill>
                <a:latin typeface="KBH Tekst" panose="00000500000000000000" pitchFamily="2" charset="0"/>
              </a:defRPr>
            </a:lvl1pPr>
          </a:lstStyle>
          <a:p>
            <a:fld id="{859873C9-BF5D-4A9A-BB31-45BBB7BABAF7}" type="slidenum">
              <a:rPr lang="da-DK" smtClean="0"/>
              <a:pPr/>
              <a:t>‹#›</a:t>
            </a:fld>
            <a:endParaRPr lang="da-DK"/>
          </a:p>
        </p:txBody>
      </p:sp>
      <p:sp>
        <p:nvSpPr>
          <p:cNvPr id="9" name="TextBox 8">
            <a:extLst>
              <a:ext uri="{FF2B5EF4-FFF2-40B4-BE49-F238E27FC236}">
                <a16:creationId xmlns:a16="http://schemas.microsoft.com/office/drawing/2014/main" id="{95413C52-A1F0-4B52-9B3A-20AB1139687F}"/>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bg1"/>
                </a:solidFill>
                <a:latin typeface="KBH Tekst" panose="00000500000000000000" pitchFamily="2" charset="0"/>
              </a:rPr>
              <a:t>Københavns Kommune</a:t>
            </a:r>
          </a:p>
        </p:txBody>
      </p:sp>
    </p:spTree>
    <p:extLst>
      <p:ext uri="{BB962C8B-B14F-4D97-AF65-F5344CB8AC3E}">
        <p14:creationId xmlns:p14="http://schemas.microsoft.com/office/powerpoint/2010/main" val="1480010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itat/skilleside lys/mø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3ACE14-5EA6-46EE-98E3-BEDB8BB49375}"/>
              </a:ext>
            </a:extLst>
          </p:cNvPr>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2" name="Title 1"/>
          <p:cNvSpPr>
            <a:spLocks noGrp="1"/>
          </p:cNvSpPr>
          <p:nvPr>
            <p:ph type="title" hasCustomPrompt="1"/>
          </p:nvPr>
        </p:nvSpPr>
        <p:spPr>
          <a:xfrm>
            <a:off x="539998" y="2192400"/>
            <a:ext cx="8064002" cy="3240000"/>
          </a:xfrm>
        </p:spPr>
        <p:txBody>
          <a:bodyPr anchor="t" anchorCtr="0"/>
          <a:lstStyle>
            <a:lvl1pPr>
              <a:lnSpc>
                <a:spcPct val="90000"/>
              </a:lnSpc>
              <a:defRPr sz="3375">
                <a:solidFill>
                  <a:schemeClr val="tx2"/>
                </a:solidFill>
              </a:defRPr>
            </a:lvl1pPr>
          </a:lstStyle>
          <a:p>
            <a:r>
              <a:rPr lang="da-DK" noProof="0"/>
              <a:t>Klik for at tilføje titel</a:t>
            </a:r>
          </a:p>
        </p:txBody>
      </p:sp>
      <p:sp>
        <p:nvSpPr>
          <p:cNvPr id="4" name="Date_GeneralDate"/>
          <p:cNvSpPr>
            <a:spLocks noGrp="1"/>
          </p:cNvSpPr>
          <p:nvPr>
            <p:ph type="dt" sz="half" idx="10"/>
          </p:nvPr>
        </p:nvSpPr>
        <p:spPr/>
        <p:txBody>
          <a:bodyPr/>
          <a:lstStyle>
            <a:lvl1pPr>
              <a:defRPr>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11"/>
          </p:nvPr>
        </p:nvSpPr>
        <p:spPr/>
        <p:txBody>
          <a:bodyPr/>
          <a:lstStyle>
            <a:lvl1pPr>
              <a:defRPr>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12"/>
          </p:nvPr>
        </p:nvSpPr>
        <p:spPr/>
        <p:txBody>
          <a:bodyPr/>
          <a:lstStyle>
            <a:lvl1pPr>
              <a:defRPr>
                <a:solidFill>
                  <a:schemeClr val="tx1"/>
                </a:solidFill>
                <a:latin typeface="KBH Tekst" panose="00000500000000000000" pitchFamily="2" charset="0"/>
              </a:defRPr>
            </a:lvl1pPr>
          </a:lstStyle>
          <a:p>
            <a:fld id="{859873C9-BF5D-4A9A-BB31-45BBB7BABAF7}" type="slidenum">
              <a:rPr lang="da-DK" smtClean="0"/>
              <a:pPr/>
              <a:t>‹#›</a:t>
            </a:fld>
            <a:endParaRPr lang="da-DK"/>
          </a:p>
        </p:txBody>
      </p:sp>
      <p:sp>
        <p:nvSpPr>
          <p:cNvPr id="7" name="TextBox 6">
            <a:extLst>
              <a:ext uri="{FF2B5EF4-FFF2-40B4-BE49-F238E27FC236}">
                <a16:creationId xmlns:a16="http://schemas.microsoft.com/office/drawing/2014/main" id="{FD61A9E3-0AAD-4CBD-B3C1-4C6ACE3B9B21}"/>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tx1"/>
                </a:solidFill>
                <a:latin typeface="KBH Tekst" panose="00000500000000000000" pitchFamily="2" charset="0"/>
              </a:rPr>
              <a:t>Københavns Kommune</a:t>
            </a:r>
          </a:p>
        </p:txBody>
      </p:sp>
    </p:spTree>
    <p:extLst>
      <p:ext uri="{BB962C8B-B14F-4D97-AF65-F5344CB8AC3E}">
        <p14:creationId xmlns:p14="http://schemas.microsoft.com/office/powerpoint/2010/main" val="4238783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8" y="894268"/>
            <a:ext cx="80640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4" name="Date_GeneralDate"/>
          <p:cNvSpPr>
            <a:spLocks noGrp="1"/>
          </p:cNvSpPr>
          <p:nvPr>
            <p:ph type="dt" sz="half" idx="10"/>
          </p:nvPr>
        </p:nvSpPr>
        <p:spPr/>
        <p:txBody>
          <a:bodyPr/>
          <a:lstStyle/>
          <a:p>
            <a:endParaRPr lang="da-DK" noProof="0"/>
          </a:p>
        </p:txBody>
      </p:sp>
      <p:sp>
        <p:nvSpPr>
          <p:cNvPr id="5" name="SD_FLD_PresentationTitle"/>
          <p:cNvSpPr>
            <a:spLocks noGrp="1"/>
          </p:cNvSpPr>
          <p:nvPr>
            <p:ph type="ftr" sz="quarter" idx="11"/>
          </p:nvPr>
        </p:nvSpPr>
        <p:spPr/>
        <p:txBody>
          <a:bodyPr/>
          <a:lstStyle/>
          <a:p>
            <a:r>
              <a:rPr lang="da-DK" noProof="0"/>
              <a:t>Sidehoved</a:t>
            </a:r>
          </a:p>
        </p:txBody>
      </p:sp>
      <p:sp>
        <p:nvSpPr>
          <p:cNvPr id="6" name="Slide Number Placeholder 5"/>
          <p:cNvSpPr>
            <a:spLocks noGrp="1"/>
          </p:cNvSpPr>
          <p:nvPr>
            <p:ph type="sldNum" sz="quarter" idx="12"/>
          </p:nvPr>
        </p:nvSpPr>
        <p:spPr/>
        <p:txBody>
          <a:bodyPr/>
          <a:lstStyle/>
          <a:p>
            <a:fld id="{859873C9-BF5D-4A9A-BB31-45BBB7BABAF7}" type="slidenum">
              <a:rPr lang="da-DK" noProof="0" smtClean="0"/>
              <a:t>‹#›</a:t>
            </a:fld>
            <a:endParaRPr lang="da-DK" noProof="0"/>
          </a:p>
        </p:txBody>
      </p:sp>
    </p:spTree>
    <p:extLst>
      <p:ext uri="{BB962C8B-B14F-4D97-AF65-F5344CB8AC3E}">
        <p14:creationId xmlns:p14="http://schemas.microsoft.com/office/powerpoint/2010/main" val="1405891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e indhold hv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539998" y="894268"/>
            <a:ext cx="8064002" cy="893928"/>
          </a:xfrm>
        </p:spPr>
        <p:txBody>
          <a:bodyPr/>
          <a:lstStyle>
            <a:lvl1pPr>
              <a:defRPr/>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540542" y="2192399"/>
            <a:ext cx="2508300" cy="3949200"/>
          </a:xfrm>
        </p:spPr>
        <p:txBody>
          <a:bodyPr/>
          <a:lstStyle>
            <a:lvl1pPr>
              <a:defRPr/>
            </a:lvl1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318122" y="2192400"/>
            <a:ext cx="25083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095700" y="2192400"/>
            <a:ext cx="25083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208989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dhold og 2/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9" y="894268"/>
            <a:ext cx="2508300"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539999" y="2192138"/>
            <a:ext cx="25083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3318300" y="0"/>
            <a:ext cx="5825700" cy="6858000"/>
          </a:xfrm>
        </p:spPr>
        <p:txBody>
          <a:bodyPr tIns="36000"/>
          <a:lstStyle>
            <a:lvl1pPr marL="0" indent="0" algn="ctr">
              <a:buNone/>
              <a:defRPr/>
            </a:lvl1pPr>
          </a:lstStyle>
          <a:p>
            <a:r>
              <a:rPr lang="da-DK"/>
              <a:t>Klik på ikonet for at tilføje et billede</a:t>
            </a:r>
          </a:p>
        </p:txBody>
      </p:sp>
      <p:sp>
        <p:nvSpPr>
          <p:cNvPr id="9" name="Date_GeneralDate">
            <a:extLst>
              <a:ext uri="{FF2B5EF4-FFF2-40B4-BE49-F238E27FC236}">
                <a16:creationId xmlns:a16="http://schemas.microsoft.com/office/drawing/2014/main" id="{7A3DA441-2DEB-4514-AAC8-CF11F3E1E8B9}"/>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0" name="FLD_PresentationTitle">
            <a:extLst>
              <a:ext uri="{FF2B5EF4-FFF2-40B4-BE49-F238E27FC236}">
                <a16:creationId xmlns:a16="http://schemas.microsoft.com/office/drawing/2014/main" id="{45313C7E-88CA-4F1A-B38E-6BE726A7542D}"/>
              </a:ext>
            </a:extLst>
          </p:cNvPr>
          <p:cNvSpPr>
            <a:spLocks noGrp="1"/>
          </p:cNvSpPr>
          <p:nvPr>
            <p:ph type="ftr" sz="quarter" idx="11"/>
          </p:nvPr>
        </p:nvSpPr>
        <p:spPr>
          <a:xfrm>
            <a:off x="0" y="6912000"/>
            <a:ext cx="0" cy="0"/>
          </a:xfrm>
        </p:spPr>
        <p:txBody>
          <a:bodyPr/>
          <a:lstStyle>
            <a:lvl1pPr>
              <a:defRPr>
                <a:noFill/>
              </a:defRPr>
            </a:lvl1pPr>
          </a:lstStyle>
          <a:p>
            <a:r>
              <a:rPr lang="da-DK"/>
              <a:t>Sidehoved</a:t>
            </a:r>
          </a:p>
        </p:txBody>
      </p:sp>
      <p:sp>
        <p:nvSpPr>
          <p:cNvPr id="11" name="Slide Number Placeholder 5">
            <a:extLst>
              <a:ext uri="{FF2B5EF4-FFF2-40B4-BE49-F238E27FC236}">
                <a16:creationId xmlns:a16="http://schemas.microsoft.com/office/drawing/2014/main" id="{375DF70B-4895-4E76-B8EF-32B6EE62971C}"/>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119157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 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8" y="894268"/>
            <a:ext cx="52863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539999" y="2192138"/>
            <a:ext cx="2508300"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6095703" y="0"/>
            <a:ext cx="3048297" cy="6858000"/>
          </a:xfrm>
        </p:spPr>
        <p:txBody>
          <a:bodyPr tIns="36000"/>
          <a:lstStyle>
            <a:lvl1pPr marL="0" indent="0" algn="ctr">
              <a:buNone/>
              <a:defRPr/>
            </a:lvl1pPr>
          </a:lstStyle>
          <a:p>
            <a:r>
              <a:rPr lang="da-DK"/>
              <a:t>Klik på ikonet for at tilføje et billede</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3318122" y="2192400"/>
            <a:ext cx="2508300" cy="3949200"/>
          </a:xfrm>
        </p:spPr>
        <p:txBody>
          <a:bodyPr/>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3318001" y="310327"/>
            <a:ext cx="25083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1694086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dhold og 1/3 billede hvid">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539998" y="894268"/>
            <a:ext cx="5286302" cy="893928"/>
          </a:xfrm>
          <a:prstGeom prst="rect">
            <a:avLst/>
          </a:prstGeom>
        </p:spPr>
        <p:txBody>
          <a:bodyPr vert="horz" lIns="0" tIns="0" rIns="0" bIns="0" rtlCol="0" anchor="b" anchorCtr="0">
            <a:noAutofit/>
          </a:bodyPr>
          <a:lstStyle>
            <a:lvl1pPr>
              <a:defRPr/>
            </a:lvl1pPr>
          </a:lstStyle>
          <a:p>
            <a:r>
              <a:rPr lang="da-DK"/>
              <a:t>Klik for at tilføje titel</a:t>
            </a:r>
          </a:p>
        </p:txBody>
      </p:sp>
      <p:sp>
        <p:nvSpPr>
          <p:cNvPr id="3" name="Content Placeholder 2"/>
          <p:cNvSpPr>
            <a:spLocks noGrp="1"/>
          </p:cNvSpPr>
          <p:nvPr>
            <p:ph idx="1" hasCustomPrompt="1"/>
          </p:nvPr>
        </p:nvSpPr>
        <p:spPr>
          <a:xfrm>
            <a:off x="539998" y="2192138"/>
            <a:ext cx="5286302" cy="3945862"/>
          </a:xfrm>
        </p:spPr>
        <p:txBody>
          <a:bodyPr/>
          <a:lstStyle>
            <a:lvl1pPr>
              <a:defRPr/>
            </a:lvl1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6095703" y="0"/>
            <a:ext cx="3048297" cy="6858000"/>
          </a:xfrm>
        </p:spPr>
        <p:txBody>
          <a:bodyPr tIns="36000"/>
          <a:lstStyle>
            <a:lvl1pPr marL="0" indent="0" algn="ctr">
              <a:buNone/>
              <a:defRPr/>
            </a:lvl1pPr>
          </a:lstStyle>
          <a:p>
            <a:r>
              <a:rPr lang="da-DK"/>
              <a:t>Klik på ikonet for at tilføje et billede</a:t>
            </a:r>
          </a:p>
        </p:txBody>
      </p:sp>
      <p:sp>
        <p:nvSpPr>
          <p:cNvPr id="17" name="SD_FLD_PresentationTitle">
            <a:extLst>
              <a:ext uri="{FF2B5EF4-FFF2-40B4-BE49-F238E27FC236}">
                <a16:creationId xmlns:a16="http://schemas.microsoft.com/office/drawing/2014/main" id="{DA1AF7FD-5A49-4384-823E-604A843641B9}"/>
              </a:ext>
            </a:extLst>
          </p:cNvPr>
          <p:cNvSpPr>
            <a:spLocks noGrp="1"/>
          </p:cNvSpPr>
          <p:nvPr>
            <p:ph type="ftr" sz="quarter" idx="11"/>
          </p:nvPr>
        </p:nvSpPr>
        <p:spPr>
          <a:xfrm>
            <a:off x="3318001" y="310327"/>
            <a:ext cx="2508300" cy="180000"/>
          </a:xfrm>
        </p:spPr>
        <p:txBody>
          <a:bodyPr/>
          <a:lstStyle/>
          <a:p>
            <a:r>
              <a:rPr lang="da-DK" noProof="0"/>
              <a:t>Sidehoved</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1793163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900" cy="6861600"/>
          </a:xfrm>
        </p:spPr>
        <p:txBody>
          <a:bodyPr tIns="36000" anchor="t" anchorCtr="0"/>
          <a:lstStyle>
            <a:lvl1pPr marL="0" indent="0" algn="ctr">
              <a:buNone/>
              <a:defRPr sz="1200"/>
            </a:lvl1pPr>
          </a:lstStyle>
          <a:p>
            <a:r>
              <a:rPr lang="da-DK" noProof="0"/>
              <a:t>Klik på denne pladsholder og indsæt baggrundsbillede</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920102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 og baggrund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900" cy="6861600"/>
          </a:xfrm>
          <a:solidFill>
            <a:schemeClr val="bg1">
              <a:lumMod val="95000"/>
            </a:schemeClr>
          </a:solidFill>
        </p:spPr>
        <p:txBody>
          <a:bodyPr tIns="36000" anchor="t" anchorCtr="0"/>
          <a:lstStyle>
            <a:lvl1pPr marL="0" indent="0" algn="ctr">
              <a:buNone/>
              <a:defRPr sz="1200"/>
            </a:lvl1pPr>
          </a:lstStyle>
          <a:p>
            <a:r>
              <a:rPr lang="da-DK" noProof="0"/>
              <a:t>Klik på denne pladsholder og indsæt baggrundsbillede</a:t>
            </a:r>
          </a:p>
        </p:txBody>
      </p:sp>
      <p:sp>
        <p:nvSpPr>
          <p:cNvPr id="2" name="Title 1"/>
          <p:cNvSpPr>
            <a:spLocks noGrp="1"/>
          </p:cNvSpPr>
          <p:nvPr>
            <p:ph type="title" hasCustomPrompt="1"/>
          </p:nvPr>
        </p:nvSpPr>
        <p:spPr>
          <a:xfrm>
            <a:off x="539998" y="949689"/>
            <a:ext cx="8064002" cy="4328894"/>
          </a:xfrm>
        </p:spPr>
        <p:txBody>
          <a:bodyPr>
            <a:normAutofit/>
          </a:bodyPr>
          <a:lstStyle>
            <a:lvl1pPr>
              <a:defRPr sz="9750">
                <a:solidFill>
                  <a:schemeClr val="bg1"/>
                </a:solidFill>
              </a:defRPr>
            </a:lvl1pPr>
          </a:lstStyle>
          <a:p>
            <a:r>
              <a:rPr lang="da-DK" noProof="0"/>
              <a:t>Indsæt titel</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053908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o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900" cy="6861600"/>
          </a:xfrm>
          <a:noFill/>
        </p:spPr>
        <p:txBody>
          <a:bodyPr tIns="36000" anchor="t" anchorCtr="0"/>
          <a:lstStyle>
            <a:lvl1pPr marL="0" indent="0" algn="ctr">
              <a:buNone/>
              <a:defRPr sz="1200"/>
            </a:lvl1pPr>
          </a:lstStyle>
          <a:p>
            <a:r>
              <a:rPr lang="da-DK"/>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3314336" y="719999"/>
            <a:ext cx="2509833" cy="5418000"/>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6094169" y="720000"/>
            <a:ext cx="2509833" cy="5418000"/>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329294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8F00F60A-BD09-464D-8451-C44E21F351D9}" type="datetimeFigureOut">
              <a:rPr lang="da-DK" smtClean="0"/>
              <a:pPr/>
              <a:t>02-02-2024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900" cy="6861600"/>
          </a:xfrm>
          <a:noFill/>
        </p:spPr>
        <p:txBody>
          <a:bodyPr tIns="36000" anchor="t" anchorCtr="0"/>
          <a:lstStyle>
            <a:lvl1pPr marL="0" indent="0" algn="ctr">
              <a:buNone/>
              <a:defRPr sz="12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540000" y="2192138"/>
            <a:ext cx="2509833"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3314336" y="2192138"/>
            <a:ext cx="2509833"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6094169" y="2192138"/>
            <a:ext cx="2509833"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2376799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re tekstbokse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900" cy="6861600"/>
          </a:xfrm>
          <a:noFill/>
        </p:spPr>
        <p:txBody>
          <a:bodyPr tIns="36000" anchor="t" anchorCtr="0"/>
          <a:lstStyle>
            <a:lvl1pPr marL="0" indent="0" algn="ctr">
              <a:buNone/>
              <a:defRPr sz="12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3314336" y="720000"/>
            <a:ext cx="2509833" cy="2534374"/>
          </a:xfrm>
          <a:solidFill>
            <a:schemeClr val="bg1"/>
          </a:solidFill>
        </p:spPr>
        <p:txBody>
          <a:bodyPr lIns="360000" tIns="342000" rIns="360000" bIns="342000"/>
          <a:lstStyle>
            <a:lvl1pPr>
              <a:defRPr/>
            </a:lvl1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6" name="Text Placeholder 5">
            <a:extLst>
              <a:ext uri="{FF2B5EF4-FFF2-40B4-BE49-F238E27FC236}">
                <a16:creationId xmlns:a16="http://schemas.microsoft.com/office/drawing/2014/main" id="{57DC5362-52A5-4FC5-A4EF-20A7DA7FD426}"/>
              </a:ext>
            </a:extLst>
          </p:cNvPr>
          <p:cNvSpPr>
            <a:spLocks noGrp="1"/>
          </p:cNvSpPr>
          <p:nvPr>
            <p:ph type="body" sz="quarter" idx="15" hasCustomPrompt="1"/>
          </p:nvPr>
        </p:nvSpPr>
        <p:spPr>
          <a:xfrm>
            <a:off x="3314336" y="3603626"/>
            <a:ext cx="2509833"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2" name="Text Placeholder 11">
            <a:extLst>
              <a:ext uri="{FF2B5EF4-FFF2-40B4-BE49-F238E27FC236}">
                <a16:creationId xmlns:a16="http://schemas.microsoft.com/office/drawing/2014/main" id="{F48BBDC9-F22E-43C8-9794-F5F2CF1FECEA}"/>
              </a:ext>
            </a:extLst>
          </p:cNvPr>
          <p:cNvSpPr>
            <a:spLocks noGrp="1"/>
          </p:cNvSpPr>
          <p:nvPr>
            <p:ph type="body" sz="quarter" idx="16" hasCustomPrompt="1"/>
          </p:nvPr>
        </p:nvSpPr>
        <p:spPr>
          <a:xfrm>
            <a:off x="6094169" y="720000"/>
            <a:ext cx="2509833"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Text Placeholder 13">
            <a:extLst>
              <a:ext uri="{FF2B5EF4-FFF2-40B4-BE49-F238E27FC236}">
                <a16:creationId xmlns:a16="http://schemas.microsoft.com/office/drawing/2014/main" id="{35BA7BD3-EF06-4551-A428-51A46E5A897E}"/>
              </a:ext>
            </a:extLst>
          </p:cNvPr>
          <p:cNvSpPr>
            <a:spLocks noGrp="1"/>
          </p:cNvSpPr>
          <p:nvPr>
            <p:ph type="body" sz="quarter" idx="17" hasCustomPrompt="1"/>
          </p:nvPr>
        </p:nvSpPr>
        <p:spPr>
          <a:xfrm>
            <a:off x="6094169" y="3603626"/>
            <a:ext cx="2509832" cy="2534374"/>
          </a:xfrm>
          <a:solidFill>
            <a:schemeClr val="bg1"/>
          </a:solidFill>
        </p:spPr>
        <p:txBody>
          <a:bodyPr lIns="360000" tIns="342000" rIns="360000" bIns="342000"/>
          <a:lstStyle>
            <a:lvl1pPr>
              <a:defRPr/>
            </a:lvl1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5849836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ekstboks mørk og 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900" cy="6861600"/>
          </a:xfrm>
          <a:noFill/>
        </p:spPr>
        <p:txBody>
          <a:bodyPr tIns="36000" anchor="t" anchorCtr="0"/>
          <a:lstStyle>
            <a:lvl1pPr marL="0" indent="0" algn="ctr">
              <a:buNone/>
              <a:defRPr sz="1200"/>
            </a:lvl1pPr>
          </a:lstStyle>
          <a:p>
            <a:r>
              <a:rPr lang="da-DK" noProof="0"/>
              <a:t>Klik her og indsæt baggrundsbillede, via fanen Indsæt, Billeder</a:t>
            </a:r>
          </a:p>
        </p:txBody>
      </p:sp>
      <p:sp>
        <p:nvSpPr>
          <p:cNvPr id="4" name="Text Placeholder 3">
            <a:extLst>
              <a:ext uri="{FF2B5EF4-FFF2-40B4-BE49-F238E27FC236}">
                <a16:creationId xmlns:a16="http://schemas.microsoft.com/office/drawing/2014/main" id="{89DBA786-081A-49F3-8117-122AE3631193}"/>
              </a:ext>
            </a:extLst>
          </p:cNvPr>
          <p:cNvSpPr>
            <a:spLocks noGrp="1"/>
          </p:cNvSpPr>
          <p:nvPr>
            <p:ph type="body" sz="quarter" idx="14" hasCustomPrompt="1"/>
          </p:nvPr>
        </p:nvSpPr>
        <p:spPr>
          <a:xfrm>
            <a:off x="3314336" y="719999"/>
            <a:ext cx="5289666" cy="5418000"/>
          </a:xfrm>
          <a:solidFill>
            <a:schemeClr val="tx2"/>
          </a:solidFill>
        </p:spPr>
        <p:txBody>
          <a:bodyPr lIns="360000" tIns="342000" rIns="360000" bIns="34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Brug TAB og </a:t>
            </a:r>
            <a:r>
              <a:rPr lang="da-DK" err="1"/>
              <a:t>Shift+TAB</a:t>
            </a:r>
            <a:r>
              <a:rPr lang="da-DK"/>
              <a:t>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6666</a:t>
            </a:r>
          </a:p>
          <a:p>
            <a:pPr lvl="6"/>
            <a:r>
              <a:rPr lang="da-DK"/>
              <a:t>777</a:t>
            </a:r>
          </a:p>
          <a:p>
            <a:pPr lvl="7"/>
            <a:r>
              <a:rPr lang="da-DK"/>
              <a:t>8888</a:t>
            </a:r>
          </a:p>
          <a:p>
            <a:pPr lvl="8"/>
            <a:r>
              <a:rPr lang="da-DK"/>
              <a:t>9999</a:t>
            </a:r>
          </a:p>
        </p:txBody>
      </p:sp>
      <p:sp>
        <p:nvSpPr>
          <p:cNvPr id="9" name="Date_GeneralDate"/>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r>
              <a:rPr lang="da-DK"/>
              <a:t>Sidehoved</a:t>
            </a:r>
          </a:p>
        </p:txBody>
      </p:sp>
      <p:sp>
        <p:nvSpPr>
          <p:cNvPr id="11"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586503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a:t>Klik for at tilføje titel</a:t>
            </a:r>
          </a:p>
        </p:txBody>
      </p:sp>
      <p:sp>
        <p:nvSpPr>
          <p:cNvPr id="3" name="Date_GeneralDate"/>
          <p:cNvSpPr>
            <a:spLocks noGrp="1"/>
          </p:cNvSpPr>
          <p:nvPr>
            <p:ph type="dt" sz="half" idx="10"/>
          </p:nvPr>
        </p:nvSpPr>
        <p:spPr/>
        <p:txBody>
          <a:bodyPr/>
          <a:lstStyle/>
          <a:p>
            <a:endParaRPr lang="da-DK"/>
          </a:p>
        </p:txBody>
      </p:sp>
      <p:sp>
        <p:nvSpPr>
          <p:cNvPr id="4" name="SD_FLD_PresentationTitle"/>
          <p:cNvSpPr>
            <a:spLocks noGrp="1"/>
          </p:cNvSpPr>
          <p:nvPr>
            <p:ph type="ftr" sz="quarter" idx="11"/>
          </p:nvPr>
        </p:nvSpPr>
        <p:spPr/>
        <p:txBody>
          <a:bodyPr/>
          <a:lstStyle/>
          <a:p>
            <a:r>
              <a:rPr lang="da-DK"/>
              <a:t>Sidehoved</a:t>
            </a:r>
          </a:p>
        </p:txBody>
      </p:sp>
      <p:sp>
        <p:nvSpPr>
          <p:cNvPr id="5" name="Slide Number Placeholder 4"/>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4280787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_GeneralDate"/>
          <p:cNvSpPr>
            <a:spLocks noGrp="1"/>
          </p:cNvSpPr>
          <p:nvPr>
            <p:ph type="dt" sz="half" idx="10"/>
          </p:nvPr>
        </p:nvSpPr>
        <p:spPr/>
        <p:txBody>
          <a:bodyPr/>
          <a:lstStyle/>
          <a:p>
            <a:endParaRPr lang="da-DK"/>
          </a:p>
        </p:txBody>
      </p:sp>
      <p:sp>
        <p:nvSpPr>
          <p:cNvPr id="3" name="SD_FLD_PresentationTitle"/>
          <p:cNvSpPr>
            <a:spLocks noGrp="1"/>
          </p:cNvSpPr>
          <p:nvPr>
            <p:ph type="ftr" sz="quarter" idx="11"/>
          </p:nvPr>
        </p:nvSpPr>
        <p:spPr/>
        <p:txBody>
          <a:bodyPr/>
          <a:lstStyle/>
          <a:p>
            <a:r>
              <a:rPr lang="da-DK"/>
              <a:t>Sidehoved</a:t>
            </a:r>
          </a:p>
        </p:txBody>
      </p:sp>
      <p:sp>
        <p:nvSpPr>
          <p:cNvPr id="4" name="Slide Number Placeholder 3"/>
          <p:cNvSpPr>
            <a:spLocks noGrp="1"/>
          </p:cNvSpPr>
          <p:nvPr>
            <p:ph type="sldNum" sz="quarter" idx="12"/>
          </p:nvPr>
        </p:nvSpPr>
        <p:spPr/>
        <p:txBody>
          <a:bodyPr/>
          <a:lstStyle/>
          <a:p>
            <a:fld id="{24C8C45C-947F-4981-8B3F-4F32E973C901}" type="slidenum">
              <a:rPr lang="da-DK" smtClean="0"/>
              <a:t>‹#›</a:t>
            </a:fld>
            <a:endParaRPr lang="da-DK"/>
          </a:p>
        </p:txBody>
      </p:sp>
    </p:spTree>
    <p:extLst>
      <p:ext uri="{BB962C8B-B14F-4D97-AF65-F5344CB8AC3E}">
        <p14:creationId xmlns:p14="http://schemas.microsoft.com/office/powerpoint/2010/main" val="1263020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apport: To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0675-C315-4700-B9B7-A5AB773CA2BB}"/>
              </a:ext>
            </a:extLst>
          </p:cNvPr>
          <p:cNvSpPr>
            <a:spLocks noGrp="1"/>
          </p:cNvSpPr>
          <p:nvPr>
            <p:ph type="title" hasCustomPrompt="1"/>
          </p:nvPr>
        </p:nvSpPr>
        <p:spPr>
          <a:xfrm>
            <a:off x="539999" y="894268"/>
            <a:ext cx="3896100" cy="850742"/>
          </a:xfrm>
        </p:spPr>
        <p:txBody>
          <a:bodyPr/>
          <a:lstStyle>
            <a:lvl1pPr>
              <a:defRPr sz="1500"/>
            </a:lvl1pPr>
          </a:lstStyle>
          <a:p>
            <a:r>
              <a:rPr lang="da-DK"/>
              <a:t>Klik for at tilføje titel</a:t>
            </a:r>
          </a:p>
        </p:txBody>
      </p:sp>
      <p:sp>
        <p:nvSpPr>
          <p:cNvPr id="3" name="Content Placeholder 2"/>
          <p:cNvSpPr>
            <a:spLocks noGrp="1"/>
          </p:cNvSpPr>
          <p:nvPr>
            <p:ph idx="1" hasCustomPrompt="1"/>
          </p:nvPr>
        </p:nvSpPr>
        <p:spPr>
          <a:xfrm>
            <a:off x="539998" y="2192138"/>
            <a:ext cx="3897149" cy="3945862"/>
          </a:xfrm>
        </p:spPr>
        <p:txBody>
          <a:bodyPr/>
          <a:lstStyle>
            <a:lvl1pPr>
              <a:defRPr sz="900">
                <a:latin typeface="KBH Tekst" panose="00000500000000000000" pitchFamily="2" charset="0"/>
              </a:defRPr>
            </a:lvl1pPr>
            <a:lvl2pPr marL="278606" indent="-134541">
              <a:defRPr sz="900">
                <a:latin typeface="KBH Tekst" panose="00000500000000000000" pitchFamily="2" charset="0"/>
              </a:defRPr>
            </a:lvl2pPr>
            <a:lvl3pPr marL="408385" indent="-122635">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noProof="0"/>
              <a:t>Brug TAB og Shift + TAB til at skifte tekst- og bulletniveau. Stå på ny linje inden du trykker på TAB. </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a:p>
            <a:pPr lvl="5"/>
            <a:r>
              <a:rPr lang="da-DK" noProof="0" err="1"/>
              <a:t>Sixth</a:t>
            </a:r>
            <a:r>
              <a:rPr lang="da-DK" noProof="0"/>
              <a:t> </a:t>
            </a:r>
            <a:r>
              <a:rPr lang="da-DK" noProof="0" err="1"/>
              <a:t>level</a:t>
            </a:r>
            <a:endParaRPr lang="da-DK" noProof="0"/>
          </a:p>
          <a:p>
            <a:pPr lvl="6"/>
            <a:r>
              <a:rPr lang="da-DK" noProof="0" err="1"/>
              <a:t>Seventh</a:t>
            </a:r>
            <a:r>
              <a:rPr lang="da-DK" noProof="0"/>
              <a:t> </a:t>
            </a:r>
            <a:r>
              <a:rPr lang="da-DK" noProof="0" err="1"/>
              <a:t>level</a:t>
            </a:r>
            <a:endParaRPr lang="da-DK" noProof="0"/>
          </a:p>
          <a:p>
            <a:pPr lvl="7"/>
            <a:r>
              <a:rPr lang="da-DK" noProof="0" err="1"/>
              <a:t>Eight</a:t>
            </a:r>
            <a:r>
              <a:rPr lang="da-DK" noProof="0"/>
              <a:t> </a:t>
            </a:r>
            <a:r>
              <a:rPr lang="da-DK" noProof="0" err="1"/>
              <a:t>level</a:t>
            </a:r>
            <a:endParaRPr lang="da-DK" noProof="0"/>
          </a:p>
          <a:p>
            <a:pPr lvl="8"/>
            <a:r>
              <a:rPr lang="da-DK" noProof="0"/>
              <a:t>Ninth</a:t>
            </a:r>
          </a:p>
        </p:txBody>
      </p:sp>
      <p:sp>
        <p:nvSpPr>
          <p:cNvPr id="16" name="Content Placeholder 8">
            <a:extLst>
              <a:ext uri="{FF2B5EF4-FFF2-40B4-BE49-F238E27FC236}">
                <a16:creationId xmlns:a16="http://schemas.microsoft.com/office/drawing/2014/main" id="{226B16CC-F459-45AB-8AF6-621CD4FF544B}"/>
              </a:ext>
            </a:extLst>
          </p:cNvPr>
          <p:cNvSpPr>
            <a:spLocks noGrp="1"/>
          </p:cNvSpPr>
          <p:nvPr>
            <p:ph sz="quarter" idx="14" hasCustomPrompt="1"/>
          </p:nvPr>
        </p:nvSpPr>
        <p:spPr>
          <a:xfrm>
            <a:off x="4706850" y="2192400"/>
            <a:ext cx="3897150"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Date_GeneralDate">
            <a:extLst>
              <a:ext uri="{FF2B5EF4-FFF2-40B4-BE49-F238E27FC236}">
                <a16:creationId xmlns:a16="http://schemas.microsoft.com/office/drawing/2014/main" id="{1E57683A-B89A-4C49-94F5-D6FE2971887C}"/>
              </a:ext>
            </a:extLst>
          </p:cNvPr>
          <p:cNvSpPr>
            <a:spLocks noGrp="1"/>
          </p:cNvSpPr>
          <p:nvPr>
            <p:ph type="dt" sz="half" idx="10"/>
          </p:nvPr>
        </p:nvSpPr>
        <p:spPr>
          <a:xfrm>
            <a:off x="6494567" y="310327"/>
            <a:ext cx="1801316" cy="180000"/>
          </a:xfrm>
        </p:spPr>
        <p:txBody>
          <a:bodyPr/>
          <a:lstStyle/>
          <a:p>
            <a:endParaRPr lang="da-DK" noProof="0"/>
          </a:p>
        </p:txBody>
      </p:sp>
      <p:sp>
        <p:nvSpPr>
          <p:cNvPr id="10" name="Slide Number Placeholder 5">
            <a:extLst>
              <a:ext uri="{FF2B5EF4-FFF2-40B4-BE49-F238E27FC236}">
                <a16:creationId xmlns:a16="http://schemas.microsoft.com/office/drawing/2014/main" id="{B0C0F55C-0196-46B3-A323-46BEB6056D64}"/>
              </a:ext>
            </a:extLst>
          </p:cNvPr>
          <p:cNvSpPr>
            <a:spLocks noGrp="1"/>
          </p:cNvSpPr>
          <p:nvPr>
            <p:ph type="sldNum" sz="quarter" idx="12"/>
          </p:nvPr>
        </p:nvSpPr>
        <p:spPr>
          <a:xfrm>
            <a:off x="8307811" y="310327"/>
            <a:ext cx="296190" cy="180000"/>
          </a:xfrm>
        </p:spPr>
        <p:txBody>
          <a:bodyPr/>
          <a:lstStyle/>
          <a:p>
            <a:fld id="{859873C9-BF5D-4A9A-BB31-45BBB7BABAF7}" type="slidenum">
              <a:rPr lang="da-DK" noProof="0" smtClean="0"/>
              <a:t>‹#›</a:t>
            </a:fld>
            <a:endParaRPr lang="da-DK" noProof="0"/>
          </a:p>
        </p:txBody>
      </p:sp>
      <p:sp>
        <p:nvSpPr>
          <p:cNvPr id="12" name="SD_FLD_PresentationTitle">
            <a:extLst>
              <a:ext uri="{FF2B5EF4-FFF2-40B4-BE49-F238E27FC236}">
                <a16:creationId xmlns:a16="http://schemas.microsoft.com/office/drawing/2014/main" id="{0E1D2869-881F-4A30-85CD-63C245E1C06D}"/>
              </a:ext>
            </a:extLst>
          </p:cNvPr>
          <p:cNvSpPr>
            <a:spLocks noGrp="1"/>
          </p:cNvSpPr>
          <p:nvPr>
            <p:ph type="ftr" sz="quarter" idx="11"/>
          </p:nvPr>
        </p:nvSpPr>
        <p:spPr>
          <a:xfrm>
            <a:off x="3318000" y="310327"/>
            <a:ext cx="3073195" cy="180000"/>
          </a:xfrm>
        </p:spPr>
        <p:txBody>
          <a:bodyPr/>
          <a:lstStyle/>
          <a:p>
            <a:r>
              <a:rPr lang="da-DK" noProof="0"/>
              <a:t>Sidehoved</a:t>
            </a:r>
          </a:p>
        </p:txBody>
      </p:sp>
    </p:spTree>
    <p:extLst>
      <p:ext uri="{BB962C8B-B14F-4D97-AF65-F5344CB8AC3E}">
        <p14:creationId xmlns:p14="http://schemas.microsoft.com/office/powerpoint/2010/main" val="31862225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apport: T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539999" y="894268"/>
            <a:ext cx="3896100" cy="849600"/>
          </a:xfrm>
        </p:spPr>
        <p:txBody>
          <a:bodyPr/>
          <a:lstStyle>
            <a:lvl1pPr>
              <a:defRPr sz="15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540542" y="2192399"/>
            <a:ext cx="2508300"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3318122" y="2192400"/>
            <a:ext cx="2508300"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6095700" y="2192400"/>
            <a:ext cx="2508300"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5297816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apport: Fire indhold vertik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539999" y="894268"/>
            <a:ext cx="3896100" cy="849600"/>
          </a:xfrm>
        </p:spPr>
        <p:txBody>
          <a:bodyPr/>
          <a:lstStyle>
            <a:lvl1pPr>
              <a:defRPr sz="15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540542" y="2192399"/>
            <a:ext cx="1813725"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2623787" y="2192399"/>
            <a:ext cx="1813725"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707031" y="2192399"/>
            <a:ext cx="1813725" cy="39492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6790275" y="2192400"/>
            <a:ext cx="1813725" cy="3949199"/>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r>
              <a:rPr lang="da-DK"/>
              <a:t>6</a:t>
            </a:r>
          </a:p>
          <a:p>
            <a:pPr lvl="6"/>
            <a:r>
              <a:rPr lang="da-DK"/>
              <a:t>7</a:t>
            </a:r>
          </a:p>
          <a:p>
            <a:pPr lvl="7"/>
            <a:r>
              <a:rPr lang="da-DK"/>
              <a:t>8</a:t>
            </a:r>
          </a:p>
          <a:p>
            <a:pPr lvl="8"/>
            <a:r>
              <a:rPr lang="da-DK"/>
              <a:t>9</a:t>
            </a:r>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4121359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apport: Fire indhold horis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539999" y="894268"/>
            <a:ext cx="3896100" cy="849600"/>
          </a:xfrm>
        </p:spPr>
        <p:txBody>
          <a:bodyPr/>
          <a:lstStyle>
            <a:lvl1pPr>
              <a:defRPr sz="15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540542" y="2192399"/>
            <a:ext cx="38961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540542" y="4346999"/>
            <a:ext cx="38961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4707031" y="2192399"/>
            <a:ext cx="38961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4707031" y="4346999"/>
            <a:ext cx="38961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469375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539999" y="894268"/>
            <a:ext cx="3896100" cy="849600"/>
          </a:xfrm>
        </p:spPr>
        <p:txBody>
          <a:bodyPr/>
          <a:lstStyle>
            <a:lvl1pPr>
              <a:defRPr sz="15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540542" y="2192399"/>
            <a:ext cx="25083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540542" y="4348800"/>
            <a:ext cx="25083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3318300" y="2192400"/>
            <a:ext cx="25083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0" name="Content Placeholder 15">
            <a:extLst>
              <a:ext uri="{FF2B5EF4-FFF2-40B4-BE49-F238E27FC236}">
                <a16:creationId xmlns:a16="http://schemas.microsoft.com/office/drawing/2014/main" id="{8A779418-EA1C-402E-8FE9-04BF21BF1288}"/>
              </a:ext>
            </a:extLst>
          </p:cNvPr>
          <p:cNvSpPr>
            <a:spLocks noGrp="1"/>
          </p:cNvSpPr>
          <p:nvPr>
            <p:ph sz="quarter" idx="19" hasCustomPrompt="1"/>
          </p:nvPr>
        </p:nvSpPr>
        <p:spPr>
          <a:xfrm>
            <a:off x="3318300" y="4346999"/>
            <a:ext cx="2508300"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7" name="Content Placeholder 16">
            <a:extLst>
              <a:ext uri="{FF2B5EF4-FFF2-40B4-BE49-F238E27FC236}">
                <a16:creationId xmlns:a16="http://schemas.microsoft.com/office/drawing/2014/main" id="{ACB9BD8A-549C-46D6-8DF3-8D5B50A83395}"/>
              </a:ext>
            </a:extLst>
          </p:cNvPr>
          <p:cNvSpPr>
            <a:spLocks noGrp="1"/>
          </p:cNvSpPr>
          <p:nvPr>
            <p:ph sz="quarter" idx="23" hasCustomPrompt="1"/>
          </p:nvPr>
        </p:nvSpPr>
        <p:spPr>
          <a:xfrm>
            <a:off x="6095701" y="2192401"/>
            <a:ext cx="2508299" cy="1794599"/>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9" name="Content Placeholder 18">
            <a:extLst>
              <a:ext uri="{FF2B5EF4-FFF2-40B4-BE49-F238E27FC236}">
                <a16:creationId xmlns:a16="http://schemas.microsoft.com/office/drawing/2014/main" id="{48639A0C-5FD1-4E6D-AC45-D97BFF484704}"/>
              </a:ext>
            </a:extLst>
          </p:cNvPr>
          <p:cNvSpPr>
            <a:spLocks noGrp="1"/>
          </p:cNvSpPr>
          <p:nvPr>
            <p:ph sz="quarter" idx="24" hasCustomPrompt="1"/>
          </p:nvPr>
        </p:nvSpPr>
        <p:spPr>
          <a:xfrm>
            <a:off x="6095701" y="4346999"/>
            <a:ext cx="2508299" cy="1794598"/>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243247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8F00F60A-BD09-464D-8451-C44E21F351D9}" type="datetimeFigureOut">
              <a:rPr lang="da-DK" smtClean="0"/>
              <a:pPr/>
              <a:t>02-02-2024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apport: Ott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58BA-6B62-4A58-AEFA-E9846DB03BF3}"/>
              </a:ext>
            </a:extLst>
          </p:cNvPr>
          <p:cNvSpPr>
            <a:spLocks noGrp="1"/>
          </p:cNvSpPr>
          <p:nvPr>
            <p:ph type="title" hasCustomPrompt="1"/>
          </p:nvPr>
        </p:nvSpPr>
        <p:spPr>
          <a:xfrm>
            <a:off x="539999" y="894268"/>
            <a:ext cx="3896100" cy="849600"/>
          </a:xfrm>
        </p:spPr>
        <p:txBody>
          <a:bodyPr/>
          <a:lstStyle>
            <a:lvl1pPr>
              <a:defRPr sz="1500"/>
            </a:lvl1pPr>
          </a:lstStyle>
          <a:p>
            <a:r>
              <a:rPr lang="da-DK"/>
              <a:t>Klik for at tilføje titel</a:t>
            </a:r>
          </a:p>
        </p:txBody>
      </p:sp>
      <p:sp>
        <p:nvSpPr>
          <p:cNvPr id="7" name="Content Placeholder 6">
            <a:extLst>
              <a:ext uri="{FF2B5EF4-FFF2-40B4-BE49-F238E27FC236}">
                <a16:creationId xmlns:a16="http://schemas.microsoft.com/office/drawing/2014/main" id="{FA410FE0-7A8F-4A71-8BC4-0C37E165C5B0}"/>
              </a:ext>
            </a:extLst>
          </p:cNvPr>
          <p:cNvSpPr>
            <a:spLocks noGrp="1"/>
          </p:cNvSpPr>
          <p:nvPr>
            <p:ph sz="quarter" idx="13" hasCustomPrompt="1"/>
          </p:nvPr>
        </p:nvSpPr>
        <p:spPr>
          <a:xfrm>
            <a:off x="540542" y="2192399"/>
            <a:ext cx="1813725"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Brug TAB og Shift + TAB til at skifte tekst- og bulletniveau. Stå på ny linje inden du trykker på TAB. </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9" name="Content Placeholder 8">
            <a:extLst>
              <a:ext uri="{FF2B5EF4-FFF2-40B4-BE49-F238E27FC236}">
                <a16:creationId xmlns:a16="http://schemas.microsoft.com/office/drawing/2014/main" id="{77B0EEE2-E293-4765-AF01-90FB78356EB5}"/>
              </a:ext>
            </a:extLst>
          </p:cNvPr>
          <p:cNvSpPr>
            <a:spLocks noGrp="1"/>
          </p:cNvSpPr>
          <p:nvPr>
            <p:ph sz="quarter" idx="14" hasCustomPrompt="1"/>
          </p:nvPr>
        </p:nvSpPr>
        <p:spPr>
          <a:xfrm>
            <a:off x="540542" y="4348800"/>
            <a:ext cx="1813725"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1" name="Content Placeholder 10">
            <a:extLst>
              <a:ext uri="{FF2B5EF4-FFF2-40B4-BE49-F238E27FC236}">
                <a16:creationId xmlns:a16="http://schemas.microsoft.com/office/drawing/2014/main" id="{86ED6EB6-926F-4A7D-BBD8-5577956512A8}"/>
              </a:ext>
            </a:extLst>
          </p:cNvPr>
          <p:cNvSpPr>
            <a:spLocks noGrp="1"/>
          </p:cNvSpPr>
          <p:nvPr>
            <p:ph sz="quarter" idx="15" hasCustomPrompt="1"/>
          </p:nvPr>
        </p:nvSpPr>
        <p:spPr>
          <a:xfrm>
            <a:off x="2624400" y="2192399"/>
            <a:ext cx="1813725"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2" name="Content Placeholder 15">
            <a:extLst>
              <a:ext uri="{FF2B5EF4-FFF2-40B4-BE49-F238E27FC236}">
                <a16:creationId xmlns:a16="http://schemas.microsoft.com/office/drawing/2014/main" id="{C28262A3-2655-4D67-8500-DD40B48725D0}"/>
              </a:ext>
            </a:extLst>
          </p:cNvPr>
          <p:cNvSpPr>
            <a:spLocks noGrp="1"/>
          </p:cNvSpPr>
          <p:nvPr>
            <p:ph sz="quarter" idx="19" hasCustomPrompt="1"/>
          </p:nvPr>
        </p:nvSpPr>
        <p:spPr>
          <a:xfrm>
            <a:off x="2624400" y="4348800"/>
            <a:ext cx="1813725"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3" name="Content Placeholder 16">
            <a:extLst>
              <a:ext uri="{FF2B5EF4-FFF2-40B4-BE49-F238E27FC236}">
                <a16:creationId xmlns:a16="http://schemas.microsoft.com/office/drawing/2014/main" id="{B2917A20-9A14-4A88-B799-05327B9EBDEE}"/>
              </a:ext>
            </a:extLst>
          </p:cNvPr>
          <p:cNvSpPr>
            <a:spLocks noGrp="1"/>
          </p:cNvSpPr>
          <p:nvPr>
            <p:ph sz="quarter" idx="23" hasCustomPrompt="1"/>
          </p:nvPr>
        </p:nvSpPr>
        <p:spPr>
          <a:xfrm>
            <a:off x="4706100" y="2192401"/>
            <a:ext cx="1813860" cy="1794599"/>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14" name="Content Placeholder 18">
            <a:extLst>
              <a:ext uri="{FF2B5EF4-FFF2-40B4-BE49-F238E27FC236}">
                <a16:creationId xmlns:a16="http://schemas.microsoft.com/office/drawing/2014/main" id="{B3711F40-BEA7-48C1-AEBB-C27EBAB6E411}"/>
              </a:ext>
            </a:extLst>
          </p:cNvPr>
          <p:cNvSpPr>
            <a:spLocks noGrp="1"/>
          </p:cNvSpPr>
          <p:nvPr>
            <p:ph sz="quarter" idx="24" hasCustomPrompt="1"/>
          </p:nvPr>
        </p:nvSpPr>
        <p:spPr>
          <a:xfrm>
            <a:off x="4706100" y="4346999"/>
            <a:ext cx="1813860" cy="1794598"/>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a:p>
            <a:pPr lvl="5"/>
            <a:endParaRPr lang="da-DK"/>
          </a:p>
        </p:txBody>
      </p:sp>
      <p:sp>
        <p:nvSpPr>
          <p:cNvPr id="21" name="Content Placeholder 20">
            <a:extLst>
              <a:ext uri="{FF2B5EF4-FFF2-40B4-BE49-F238E27FC236}">
                <a16:creationId xmlns:a16="http://schemas.microsoft.com/office/drawing/2014/main" id="{7ACBB5A9-99A6-4806-8AFF-8B50DD841B99}"/>
              </a:ext>
            </a:extLst>
          </p:cNvPr>
          <p:cNvSpPr>
            <a:spLocks noGrp="1"/>
          </p:cNvSpPr>
          <p:nvPr>
            <p:ph sz="quarter" idx="29" hasCustomPrompt="1"/>
          </p:nvPr>
        </p:nvSpPr>
        <p:spPr>
          <a:xfrm>
            <a:off x="6790500" y="2192401"/>
            <a:ext cx="1813725" cy="1794599"/>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23" name="Content Placeholder 22">
            <a:extLst>
              <a:ext uri="{FF2B5EF4-FFF2-40B4-BE49-F238E27FC236}">
                <a16:creationId xmlns:a16="http://schemas.microsoft.com/office/drawing/2014/main" id="{E2F627CA-639B-47B1-A5E4-A4CDD045B183}"/>
              </a:ext>
            </a:extLst>
          </p:cNvPr>
          <p:cNvSpPr>
            <a:spLocks noGrp="1"/>
          </p:cNvSpPr>
          <p:nvPr>
            <p:ph sz="quarter" idx="30" hasCustomPrompt="1"/>
          </p:nvPr>
        </p:nvSpPr>
        <p:spPr>
          <a:xfrm>
            <a:off x="6790500" y="4348800"/>
            <a:ext cx="1813725" cy="1794600"/>
          </a:xfrm>
        </p:spPr>
        <p:txBody>
          <a:bodyPr/>
          <a:lstStyle>
            <a:lvl1pPr>
              <a:defRPr sz="900">
                <a:latin typeface="KBH Tekst" panose="00000500000000000000" pitchFamily="2" charset="0"/>
              </a:defRPr>
            </a:lvl1pPr>
            <a:lvl2pPr marL="278100" indent="-135000">
              <a:defRPr sz="900">
                <a:latin typeface="KBH Tekst" panose="00000500000000000000" pitchFamily="2" charset="0"/>
              </a:defRPr>
            </a:lvl2pPr>
            <a:lvl3pPr marL="407700">
              <a:defRPr sz="900">
                <a:latin typeface="KBH Tekst" panose="00000500000000000000" pitchFamily="2" charset="0"/>
              </a:defRPr>
            </a:lvl3pPr>
            <a:lvl4pPr>
              <a:defRPr sz="900"/>
            </a:lvl4pPr>
            <a:lvl5pPr>
              <a:defRPr sz="900">
                <a:latin typeface="KBH Tekst" panose="00000500000000000000" pitchFamily="2" charset="0"/>
              </a:defRPr>
            </a:lvl5pPr>
            <a:lvl6pPr>
              <a:defRPr sz="1500"/>
            </a:lvl6pPr>
            <a:lvl7pPr>
              <a:defRPr sz="1500"/>
            </a:lvl7pPr>
            <a:lvl8pPr>
              <a:defRPr sz="1500"/>
            </a:lvl8pPr>
          </a:lstStyle>
          <a:p>
            <a:pPr lvl="0"/>
            <a:r>
              <a:rPr lang="da-DK"/>
              <a:t>Klik for at tilføje 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3" name="Date Placeholder 2">
            <a:extLst>
              <a:ext uri="{FF2B5EF4-FFF2-40B4-BE49-F238E27FC236}">
                <a16:creationId xmlns:a16="http://schemas.microsoft.com/office/drawing/2014/main" id="{F5A3D93A-84B5-4FA0-A1F3-D8CC22C3076A}"/>
              </a:ext>
            </a:extLst>
          </p:cNvPr>
          <p:cNvSpPr>
            <a:spLocks noGrp="1"/>
          </p:cNvSpPr>
          <p:nvPr>
            <p:ph type="dt" sz="half" idx="10"/>
          </p:nvPr>
        </p:nvSpPr>
        <p:spPr/>
        <p:txBody>
          <a:bodyPr/>
          <a:lstStyle/>
          <a:p>
            <a:endParaRPr lang="da-DK"/>
          </a:p>
        </p:txBody>
      </p:sp>
      <p:sp>
        <p:nvSpPr>
          <p:cNvPr id="4" name="SD_FLD_PresentationTitle">
            <a:extLst>
              <a:ext uri="{FF2B5EF4-FFF2-40B4-BE49-F238E27FC236}">
                <a16:creationId xmlns:a16="http://schemas.microsoft.com/office/drawing/2014/main" id="{379D5D20-A791-420E-8BE7-578613533DA8}"/>
              </a:ext>
            </a:extLst>
          </p:cNvPr>
          <p:cNvSpPr>
            <a:spLocks noGrp="1"/>
          </p:cNvSpPr>
          <p:nvPr>
            <p:ph type="ftr" sz="quarter" idx="11"/>
          </p:nvPr>
        </p:nvSpPr>
        <p:spPr/>
        <p:txBody>
          <a:bodyPr/>
          <a:lstStyle/>
          <a:p>
            <a:r>
              <a:rPr lang="da-DK"/>
              <a:t>Sidehoved</a:t>
            </a:r>
          </a:p>
        </p:txBody>
      </p:sp>
      <p:sp>
        <p:nvSpPr>
          <p:cNvPr id="5" name="Slide Number Placeholder 4">
            <a:extLst>
              <a:ext uri="{FF2B5EF4-FFF2-40B4-BE49-F238E27FC236}">
                <a16:creationId xmlns:a16="http://schemas.microsoft.com/office/drawing/2014/main" id="{F0835B99-7F5A-4336-AEC2-7D9ACC94156C}"/>
              </a:ext>
            </a:extLst>
          </p:cNvPr>
          <p:cNvSpPr>
            <a:spLocks noGrp="1"/>
          </p:cNvSpPr>
          <p:nvPr>
            <p:ph type="sldNum" sz="quarter" idx="12"/>
          </p:nvPr>
        </p:nvSpPr>
        <p:spPr/>
        <p:txBody>
          <a:bodyPr/>
          <a:lstStyle/>
          <a:p>
            <a:fld id="{24C8C45C-947F-4981-8B3F-4F32E973C901}" type="slidenum">
              <a:rPr lang="da-DK" smtClean="0"/>
              <a:pPr/>
              <a:t>‹#›</a:t>
            </a:fld>
            <a:endParaRPr lang="da-DK"/>
          </a:p>
        </p:txBody>
      </p:sp>
    </p:spTree>
    <p:extLst>
      <p:ext uri="{BB962C8B-B14F-4D97-AF65-F5344CB8AC3E}">
        <p14:creationId xmlns:p14="http://schemas.microsoft.com/office/powerpoint/2010/main" val="354767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2"/>
          <p:cNvSpPr>
            <a:spLocks noGrp="1"/>
          </p:cNvSpPr>
          <p:nvPr>
            <p:ph type="dt" sz="half" idx="10"/>
          </p:nvPr>
        </p:nvSpPr>
        <p:spPr/>
        <p:txBody>
          <a:bodyPr/>
          <a:lstStyle/>
          <a:p>
            <a:fld id="{8F00F60A-BD09-464D-8451-C44E21F351D9}" type="datetimeFigureOut">
              <a:rPr lang="da-DK" smtClean="0"/>
              <a:pPr/>
              <a:t>02-02-2024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F00F60A-BD09-464D-8451-C44E21F351D9}" type="datetimeFigureOut">
              <a:rPr lang="da-DK" smtClean="0"/>
              <a:pPr/>
              <a:t>02-02-2024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8F00F60A-BD09-464D-8451-C44E21F351D9}" type="datetimeFigureOut">
              <a:rPr lang="da-DK" smtClean="0"/>
              <a:pPr/>
              <a:t>02-02-2024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8F00F60A-BD09-464D-8451-C44E21F351D9}" type="datetimeFigureOut">
              <a:rPr lang="da-DK" smtClean="0"/>
              <a:pPr/>
              <a:t>02-02-2024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824561-F3C1-4108-A114-7E0D4F56846A}" type="slidenum">
              <a:rPr lang="da-DK" smtClean="0"/>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3" Type="http://schemas.openxmlformats.org/officeDocument/2006/relationships/theme" Target="../theme/theme3.xml"/><Relationship Id="rId7" Type="http://schemas.openxmlformats.org/officeDocument/2006/relationships/tags" Target="../tags/tag4.xml"/><Relationship Id="rId12" Type="http://schemas.openxmlformats.org/officeDocument/2006/relationships/tags" Target="../tags/tag9.xml"/><Relationship Id="rId2" Type="http://schemas.openxmlformats.org/officeDocument/2006/relationships/slideLayout" Target="../slideLayouts/slideLayout14.xml"/><Relationship Id="rId16" Type="http://schemas.openxmlformats.org/officeDocument/2006/relationships/tags" Target="../tags/tag13.xml"/><Relationship Id="rId1" Type="http://schemas.openxmlformats.org/officeDocument/2006/relationships/slideLayout" Target="../slideLayouts/slideLayout13.xml"/><Relationship Id="rId6" Type="http://schemas.openxmlformats.org/officeDocument/2006/relationships/tags" Target="../tags/tag3.xml"/><Relationship Id="rId11" Type="http://schemas.openxmlformats.org/officeDocument/2006/relationships/tags" Target="../tags/tag8.xml"/><Relationship Id="rId5" Type="http://schemas.openxmlformats.org/officeDocument/2006/relationships/tags" Target="../tags/tag2.xml"/><Relationship Id="rId15" Type="http://schemas.openxmlformats.org/officeDocument/2006/relationships/tags" Target="../tags/tag12.xml"/><Relationship Id="rId10" Type="http://schemas.openxmlformats.org/officeDocument/2006/relationships/tags" Target="../tags/tag7.xml"/><Relationship Id="rId4" Type="http://schemas.openxmlformats.org/officeDocument/2006/relationships/tags" Target="../tags/tag1.xml"/><Relationship Id="rId9" Type="http://schemas.openxmlformats.org/officeDocument/2006/relationships/tags" Target="../tags/tag6.xml"/><Relationship Id="rId14" Type="http://schemas.openxmlformats.org/officeDocument/2006/relationships/tags" Target="../tags/tag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tags" Target="../tags/tag16.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tags" Target="../tags/tag19.xml"/><Relationship Id="rId47" Type="http://schemas.openxmlformats.org/officeDocument/2006/relationships/tags" Target="../tags/tag24.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tags" Target="../tags/tag14.xml"/><Relationship Id="rId40" Type="http://schemas.openxmlformats.org/officeDocument/2006/relationships/tags" Target="../tags/tag17.xml"/><Relationship Id="rId45" Type="http://schemas.openxmlformats.org/officeDocument/2006/relationships/tags" Target="../tags/tag2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theme" Target="../theme/theme5.xml"/><Relationship Id="rId49" Type="http://schemas.openxmlformats.org/officeDocument/2006/relationships/tags" Target="../tags/tag26.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4" Type="http://schemas.openxmlformats.org/officeDocument/2006/relationships/tags" Target="../tags/tag21.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tags" Target="../tags/tag20.xml"/><Relationship Id="rId48" Type="http://schemas.openxmlformats.org/officeDocument/2006/relationships/tags" Target="../tags/tag25.xml"/><Relationship Id="rId8" Type="http://schemas.openxmlformats.org/officeDocument/2006/relationships/slideLayout" Target="../slideLayouts/slideLayout23.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tags" Target="../tags/tag15.xml"/><Relationship Id="rId46" Type="http://schemas.openxmlformats.org/officeDocument/2006/relationships/tags" Target="../tags/tag23.xml"/><Relationship Id="rId20" Type="http://schemas.openxmlformats.org/officeDocument/2006/relationships/slideLayout" Target="../slideLayouts/slideLayout35.xml"/><Relationship Id="rId41" Type="http://schemas.openxmlformats.org/officeDocument/2006/relationships/tags" Target="../tags/tag18.xml"/><Relationship Id="rId1" Type="http://schemas.openxmlformats.org/officeDocument/2006/relationships/slideLayout" Target="../slideLayouts/slideLayout16.xml"/><Relationship Id="rId6"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0F60A-BD09-464D-8451-C44E21F351D9}" type="datetimeFigureOut">
              <a:rPr lang="da-DK" smtClean="0"/>
              <a:pPr/>
              <a:t>02-02-2024</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24561-F3C1-4108-A114-7E0D4F56846A}" type="slidenum">
              <a:rPr lang="da-DK" smtClean="0"/>
              <a:pPr/>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00F60A-BD09-464D-8451-C44E21F351D9}" type="datetimeFigureOut">
              <a:rPr lang="da-DK" smtClean="0"/>
              <a:pPr/>
              <a:t>02-02-2024</a:t>
            </a:fld>
            <a:endParaRPr lang="da-DK"/>
          </a:p>
        </p:txBody>
      </p:sp>
      <p:sp>
        <p:nvSpPr>
          <p:cNvPr id="5" name="Pladsholder til sidefod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824561-F3C1-4108-A114-7E0D4F56846A}" type="slidenum">
              <a:rPr lang="da-DK" smtClean="0"/>
              <a:pPr/>
              <a:t>‹#›</a:t>
            </a:fld>
            <a:endParaRPr lang="da-DK"/>
          </a:p>
        </p:txBody>
      </p:sp>
    </p:spTree>
    <p:extLst>
      <p:ext uri="{BB962C8B-B14F-4D97-AF65-F5344CB8AC3E}">
        <p14:creationId xmlns:p14="http://schemas.microsoft.com/office/powerpoint/2010/main" val="3320287109"/>
      </p:ext>
    </p:extLst>
  </p:cSld>
  <p:clrMap bg1="lt1" tx1="dk1" bg2="lt2" tx2="dk2" accent1="accent1" accent2="accent2" accent3="accent3" accent4="accent4" accent5="accent5" accent6="accent6" hlink="hlink" folHlink="folHlink"/>
  <p:sldLayoutIdLst>
    <p:sldLayoutId id="21474838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998" y="2192138"/>
            <a:ext cx="8064002" cy="3945862"/>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 Header</a:t>
            </a:r>
          </a:p>
          <a:p>
            <a:pPr lvl="4"/>
            <a:r>
              <a:rPr lang="da-DK" noProof="0"/>
              <a:t>Level 5, Body</a:t>
            </a:r>
          </a:p>
          <a:p>
            <a:pPr lvl="5"/>
            <a:r>
              <a:rPr lang="da-DK" noProof="0"/>
              <a:t>Level 6 Report bullet</a:t>
            </a:r>
          </a:p>
          <a:p>
            <a:pPr lvl="6"/>
            <a:r>
              <a:rPr lang="da-DK" noProof="0"/>
              <a:t>Level 7, Report Header</a:t>
            </a:r>
          </a:p>
          <a:p>
            <a:pPr lvl="7"/>
            <a:r>
              <a:rPr lang="da-DK" noProof="0"/>
              <a:t>Level 8, Report Body</a:t>
            </a:r>
          </a:p>
          <a:p>
            <a:pPr lvl="8"/>
            <a:r>
              <a:rPr lang="da-DK" noProof="0" err="1"/>
              <a:t>Infographic</a:t>
            </a:r>
            <a:endParaRPr lang="da-DK" noProof="0"/>
          </a:p>
        </p:txBody>
      </p:sp>
      <p:sp>
        <p:nvSpPr>
          <p:cNvPr id="4" name="Date_GeneralDate"/>
          <p:cNvSpPr>
            <a:spLocks noGrp="1"/>
          </p:cNvSpPr>
          <p:nvPr>
            <p:ph type="dt" sz="half" idx="2"/>
          </p:nvPr>
        </p:nvSpPr>
        <p:spPr>
          <a:xfrm>
            <a:off x="6494567" y="310327"/>
            <a:ext cx="1801316" cy="180000"/>
          </a:xfrm>
          <a:prstGeom prst="rect">
            <a:avLst/>
          </a:prstGeom>
        </p:spPr>
        <p:txBody>
          <a:bodyPr vert="horz" lIns="0" tIns="0" rIns="0" bIns="0" rtlCol="0" anchor="b" anchorCtr="0"/>
          <a:lstStyle>
            <a:lvl1pPr algn="l">
              <a:defRPr sz="750">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3"/>
          </p:nvPr>
        </p:nvSpPr>
        <p:spPr>
          <a:xfrm>
            <a:off x="3318000" y="310327"/>
            <a:ext cx="3073195" cy="180000"/>
          </a:xfrm>
          <a:prstGeom prst="rect">
            <a:avLst/>
          </a:prstGeom>
        </p:spPr>
        <p:txBody>
          <a:bodyPr vert="horz" lIns="0" tIns="0" rIns="0" bIns="0" rtlCol="0" anchor="b" anchorCtr="0"/>
          <a:lstStyle>
            <a:lvl1pPr algn="l">
              <a:defRPr sz="750">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4"/>
          </p:nvPr>
        </p:nvSpPr>
        <p:spPr>
          <a:xfrm>
            <a:off x="8307811" y="310327"/>
            <a:ext cx="296190" cy="180000"/>
          </a:xfrm>
          <a:prstGeom prst="rect">
            <a:avLst/>
          </a:prstGeom>
        </p:spPr>
        <p:txBody>
          <a:bodyPr vert="horz" lIns="0" tIns="0" rIns="0" bIns="0" rtlCol="0" anchor="b" anchorCtr="0"/>
          <a:lstStyle>
            <a:lvl1pPr algn="r">
              <a:defRPr sz="750">
                <a:solidFill>
                  <a:schemeClr val="tx1"/>
                </a:solidFill>
                <a:latin typeface="KBH" panose="00000500000000000000" pitchFamily="2" charset="0"/>
              </a:defRPr>
            </a:lvl1pPr>
          </a:lstStyle>
          <a:p>
            <a:fld id="{24C8C45C-947F-4981-8B3F-4F32E973C901}" type="slidenum">
              <a:rPr lang="da-DK" smtClean="0"/>
              <a:pPr/>
              <a:t>‹#›</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998" y="894268"/>
            <a:ext cx="8064002" cy="893928"/>
          </a:xfrm>
          <a:prstGeom prst="rect">
            <a:avLst/>
          </a:prstGeom>
        </p:spPr>
        <p:txBody>
          <a:bodyPr vert="horz" lIns="0" tIns="0" rIns="0" bIns="0" rtlCol="0" anchor="b" anchorCtr="0">
            <a:noAutofit/>
          </a:bodyPr>
          <a:lstStyle/>
          <a:p>
            <a:r>
              <a:rPr lang="da-DK"/>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540000" y="720000"/>
            <a:ext cx="8064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4"/>
            </p:custDataLst>
          </p:nvPr>
        </p:nvSpPr>
        <p:spPr>
          <a:xfrm>
            <a:off x="540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5"/>
            </p:custDataLst>
          </p:nvPr>
        </p:nvSpPr>
        <p:spPr>
          <a:xfrm>
            <a:off x="1234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6"/>
            </p:custDataLst>
          </p:nvPr>
        </p:nvSpPr>
        <p:spPr>
          <a:xfrm>
            <a:off x="1929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7"/>
            </p:custDataLst>
          </p:nvPr>
        </p:nvSpPr>
        <p:spPr>
          <a:xfrm>
            <a:off x="2623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8"/>
            </p:custDataLst>
          </p:nvPr>
        </p:nvSpPr>
        <p:spPr>
          <a:xfrm>
            <a:off x="3318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9"/>
            </p:custDataLst>
          </p:nvPr>
        </p:nvSpPr>
        <p:spPr>
          <a:xfrm>
            <a:off x="4012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10"/>
            </p:custDataLst>
          </p:nvPr>
        </p:nvSpPr>
        <p:spPr>
          <a:xfrm>
            <a:off x="4707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11"/>
            </p:custDataLst>
          </p:nvPr>
        </p:nvSpPr>
        <p:spPr>
          <a:xfrm>
            <a:off x="5401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12"/>
            </p:custDataLst>
          </p:nvPr>
        </p:nvSpPr>
        <p:spPr>
          <a:xfrm>
            <a:off x="6096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13"/>
            </p:custDataLst>
          </p:nvPr>
        </p:nvSpPr>
        <p:spPr>
          <a:xfrm>
            <a:off x="6790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14"/>
            </p:custDataLst>
          </p:nvPr>
        </p:nvSpPr>
        <p:spPr>
          <a:xfrm>
            <a:off x="7485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15"/>
            </p:custDataLst>
          </p:nvPr>
        </p:nvSpPr>
        <p:spPr>
          <a:xfrm>
            <a:off x="8179500" y="2192138"/>
            <a:ext cx="4245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16"/>
            </p:custDataLst>
          </p:nvPr>
        </p:nvSpPr>
        <p:spPr>
          <a:xfrm>
            <a:off x="540000" y="1356232"/>
            <a:ext cx="8064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Tree>
    <p:extLst>
      <p:ext uri="{BB962C8B-B14F-4D97-AF65-F5344CB8AC3E}">
        <p14:creationId xmlns:p14="http://schemas.microsoft.com/office/powerpoint/2010/main" val="344296498"/>
      </p:ext>
    </p:extLst>
  </p:cSld>
  <p:clrMap bg1="lt1" tx1="dk1" bg2="lt2" tx2="dk2" accent1="accent1" accent2="accent2" accent3="accent3" accent4="accent4" accent5="accent5" accent6="accent6" hlink="hlink" folHlink="folHlink"/>
  <p:sldLayoutIdLst>
    <p:sldLayoutId id="2147483779" r:id="rId1"/>
    <p:sldLayoutId id="2147483791" r:id="rId2"/>
  </p:sldLayoutIdLst>
  <p:hf hdr="0" dt="0"/>
  <p:txStyles>
    <p:titleStyle>
      <a:lvl1pPr algn="l" defTabSz="914400" rtl="0" eaLnBrk="1" latinLnBrk="0" hangingPunct="1">
        <a:lnSpc>
          <a:spcPct val="83000"/>
        </a:lnSpc>
        <a:spcBef>
          <a:spcPct val="0"/>
        </a:spcBef>
        <a:buNone/>
        <a:defRPr sz="3500" b="1" kern="1200">
          <a:solidFill>
            <a:srgbClr val="000C2E"/>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2000" kern="1200">
          <a:solidFill>
            <a:srgbClr val="000C2E"/>
          </a:solidFill>
          <a:latin typeface="+mn-lt"/>
          <a:ea typeface="+mn-ea"/>
          <a:cs typeface="+mn-cs"/>
        </a:defRPr>
      </a:lvl1pPr>
      <a:lvl2pPr marL="432000" indent="-230188"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000C2E"/>
          </a:solidFill>
          <a:latin typeface="+mn-lt"/>
          <a:ea typeface="+mn-ea"/>
          <a:cs typeface="+mn-cs"/>
        </a:defRPr>
      </a:lvl2pPr>
      <a:lvl3pPr marL="611188" indent="-163513" algn="l" defTabSz="914400" rtl="0" eaLnBrk="1" latinLnBrk="0" hangingPunct="1">
        <a:lnSpc>
          <a:spcPct val="100000"/>
        </a:lnSpc>
        <a:spcBef>
          <a:spcPts val="0"/>
        </a:spcBef>
        <a:spcAft>
          <a:spcPts val="600"/>
        </a:spcAft>
        <a:buFont typeface="Arial" panose="020B0604020202020204" pitchFamily="34" charset="0"/>
        <a:buChar char="•"/>
        <a:defRPr sz="1600" kern="1200">
          <a:solidFill>
            <a:srgbClr val="000C2E"/>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2000" b="0" kern="1200">
          <a:solidFill>
            <a:srgbClr val="000C2E"/>
          </a:solidFill>
          <a:latin typeface="+mj-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Char char="​"/>
        <a:tabLst/>
        <a:defRPr sz="2000" kern="1200">
          <a:solidFill>
            <a:srgbClr val="000C2E"/>
          </a:solidFill>
          <a:latin typeface="+mn-lt"/>
          <a:ea typeface="+mn-ea"/>
          <a:cs typeface="+mn-cs"/>
        </a:defRPr>
      </a:lvl5pPr>
      <a:lvl6pPr marL="180000" indent="-18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1" kern="1200" baseline="0">
          <a:solidFill>
            <a:srgbClr val="000C2E"/>
          </a:solidFill>
          <a:latin typeface="+mj-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rgbClr val="000C2E"/>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defRPr sz="6600" b="0" kern="1200" baseline="0">
          <a:solidFill>
            <a:srgbClr val="000C2E"/>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A36D9-0168-4648-AE30-FE35FC2EB2C8}" type="datetimeFigureOut">
              <a:rPr lang="da-DK" smtClean="0"/>
              <a:pPr/>
              <a:t>02-02-2024</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A6437-1B06-47EA-A765-1E7720C080A0}" type="slidenum">
              <a:rPr lang="da-DK" smtClean="0"/>
              <a:pPr/>
              <a:t>‹#›</a:t>
            </a:fld>
            <a:endParaRPr lang="da-DK"/>
          </a:p>
        </p:txBody>
      </p:sp>
    </p:spTree>
  </p:cSld>
  <p:clrMap bg1="lt1" tx1="dk1" bg2="lt2" tx2="dk2" accent1="accent1" accent2="accent2" accent3="accent3" accent4="accent4" accent5="accent5" accent6="accent6" hlink="hlink" folHlink="folHlink"/>
  <p:sldLayoutIdLst>
    <p:sldLayoutId id="21474838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9998" y="2192138"/>
            <a:ext cx="8064002" cy="3945862"/>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 Header</a:t>
            </a:r>
          </a:p>
          <a:p>
            <a:pPr lvl="4"/>
            <a:r>
              <a:rPr lang="da-DK" noProof="0"/>
              <a:t>Level 5, Body</a:t>
            </a:r>
          </a:p>
          <a:p>
            <a:pPr lvl="5"/>
            <a:r>
              <a:rPr lang="da-DK" noProof="0"/>
              <a:t>Level 6 Report bullet</a:t>
            </a:r>
          </a:p>
          <a:p>
            <a:pPr lvl="6"/>
            <a:r>
              <a:rPr lang="da-DK" noProof="0"/>
              <a:t>Level 7, Report Header</a:t>
            </a:r>
          </a:p>
          <a:p>
            <a:pPr lvl="7"/>
            <a:r>
              <a:rPr lang="da-DK" noProof="0"/>
              <a:t>Level 8, Report Body</a:t>
            </a:r>
          </a:p>
          <a:p>
            <a:pPr lvl="8"/>
            <a:r>
              <a:rPr lang="da-DK" noProof="0" err="1"/>
              <a:t>Infographic</a:t>
            </a:r>
            <a:endParaRPr lang="da-DK" noProof="0"/>
          </a:p>
        </p:txBody>
      </p:sp>
      <p:sp>
        <p:nvSpPr>
          <p:cNvPr id="4" name="Date_GeneralDate"/>
          <p:cNvSpPr>
            <a:spLocks noGrp="1"/>
          </p:cNvSpPr>
          <p:nvPr>
            <p:ph type="dt" sz="half" idx="2"/>
          </p:nvPr>
        </p:nvSpPr>
        <p:spPr>
          <a:xfrm>
            <a:off x="6494567" y="310327"/>
            <a:ext cx="1801316" cy="180000"/>
          </a:xfrm>
          <a:prstGeom prst="rect">
            <a:avLst/>
          </a:prstGeom>
        </p:spPr>
        <p:txBody>
          <a:bodyPr vert="horz" lIns="0" tIns="0" rIns="0" bIns="0" rtlCol="0" anchor="b" anchorCtr="0"/>
          <a:lstStyle>
            <a:lvl1pPr algn="l">
              <a:defRPr sz="750">
                <a:solidFill>
                  <a:schemeClr val="tx1"/>
                </a:solidFill>
                <a:latin typeface="KBH Tekst" panose="00000500000000000000" pitchFamily="2" charset="0"/>
              </a:defRPr>
            </a:lvl1pPr>
          </a:lstStyle>
          <a:p>
            <a:endParaRPr lang="da-DK"/>
          </a:p>
        </p:txBody>
      </p:sp>
      <p:sp>
        <p:nvSpPr>
          <p:cNvPr id="5" name="SD_FLD_PresentationTitle"/>
          <p:cNvSpPr>
            <a:spLocks noGrp="1"/>
          </p:cNvSpPr>
          <p:nvPr>
            <p:ph type="ftr" sz="quarter" idx="3"/>
          </p:nvPr>
        </p:nvSpPr>
        <p:spPr>
          <a:xfrm>
            <a:off x="3318000" y="310327"/>
            <a:ext cx="3073195" cy="180000"/>
          </a:xfrm>
          <a:prstGeom prst="rect">
            <a:avLst/>
          </a:prstGeom>
        </p:spPr>
        <p:txBody>
          <a:bodyPr vert="horz" lIns="0" tIns="0" rIns="0" bIns="0" rtlCol="0" anchor="b" anchorCtr="0"/>
          <a:lstStyle>
            <a:lvl1pPr algn="l">
              <a:defRPr sz="750">
                <a:solidFill>
                  <a:schemeClr val="tx1"/>
                </a:solidFill>
                <a:latin typeface="KBH Tekst" panose="00000500000000000000" pitchFamily="2" charset="0"/>
              </a:defRPr>
            </a:lvl1pPr>
          </a:lstStyle>
          <a:p>
            <a:r>
              <a:rPr lang="da-DK"/>
              <a:t>Sidehoved</a:t>
            </a:r>
          </a:p>
        </p:txBody>
      </p:sp>
      <p:sp>
        <p:nvSpPr>
          <p:cNvPr id="6" name="Slide Number Placeholder 5"/>
          <p:cNvSpPr>
            <a:spLocks noGrp="1"/>
          </p:cNvSpPr>
          <p:nvPr>
            <p:ph type="sldNum" sz="quarter" idx="4"/>
          </p:nvPr>
        </p:nvSpPr>
        <p:spPr>
          <a:xfrm>
            <a:off x="8307811" y="310327"/>
            <a:ext cx="296190" cy="180000"/>
          </a:xfrm>
          <a:prstGeom prst="rect">
            <a:avLst/>
          </a:prstGeom>
        </p:spPr>
        <p:txBody>
          <a:bodyPr vert="horz" lIns="0" tIns="0" rIns="0" bIns="0" rtlCol="0" anchor="b" anchorCtr="0"/>
          <a:lstStyle>
            <a:lvl1pPr algn="r">
              <a:defRPr sz="750">
                <a:solidFill>
                  <a:schemeClr val="tx1"/>
                </a:solidFill>
                <a:latin typeface="KBH" panose="00000500000000000000" pitchFamily="2" charset="0"/>
              </a:defRPr>
            </a:lvl1pPr>
          </a:lstStyle>
          <a:p>
            <a:fld id="{24C8C45C-947F-4981-8B3F-4F32E973C901}" type="slidenum">
              <a:rPr lang="da-DK" smtClean="0"/>
              <a:pPr/>
              <a:t>‹#›</a:t>
            </a:fld>
            <a:endParaRPr lang="da-DK"/>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998" y="894268"/>
            <a:ext cx="8064002" cy="893928"/>
          </a:xfrm>
          <a:prstGeom prst="rect">
            <a:avLst/>
          </a:prstGeom>
        </p:spPr>
        <p:txBody>
          <a:bodyPr vert="horz" lIns="0" tIns="0" rIns="0" bIns="0" rtlCol="0" anchor="b" anchorCtr="0">
            <a:noAutofit/>
          </a:bodyPr>
          <a:lstStyle/>
          <a:p>
            <a:r>
              <a:rPr lang="da-DK"/>
              <a:t>Klik for at redigere titeltypografien i masteren</a:t>
            </a:r>
          </a:p>
        </p:txBody>
      </p:sp>
      <p:sp>
        <p:nvSpPr>
          <p:cNvPr id="32" name="TextBox 31">
            <a:extLst>
              <a:ext uri="{FF2B5EF4-FFF2-40B4-BE49-F238E27FC236}">
                <a16:creationId xmlns:a16="http://schemas.microsoft.com/office/drawing/2014/main" id="{57FFECA4-A506-4CDF-A5E2-B83624E71218}"/>
              </a:ext>
            </a:extLst>
          </p:cNvPr>
          <p:cNvSpPr txBox="1"/>
          <p:nvPr userDrawn="1"/>
        </p:nvSpPr>
        <p:spPr>
          <a:xfrm>
            <a:off x="543660" y="310327"/>
            <a:ext cx="2639341" cy="180000"/>
          </a:xfrm>
          <a:prstGeom prst="rect">
            <a:avLst/>
          </a:prstGeom>
        </p:spPr>
        <p:txBody>
          <a:bodyPr vert="horz" lIns="0" tIns="0" rIns="0" bIns="0" rtlCol="0" anchor="b" anchorCtr="0"/>
          <a:lstStyle>
            <a:defPPr>
              <a:defRPr lang="en-US"/>
            </a:defPPr>
            <a:lvl1pPr>
              <a:defRPr sz="1000">
                <a:solidFill>
                  <a:schemeClr val="bg1"/>
                </a:solidFill>
              </a:defRPr>
            </a:lvl1pPr>
          </a:lstStyle>
          <a:p>
            <a:pPr lvl="0"/>
            <a:r>
              <a:rPr lang="da-DK" sz="750">
                <a:solidFill>
                  <a:schemeClr val="tx1"/>
                </a:solidFill>
                <a:latin typeface="KBH Tekst" panose="00000500000000000000" pitchFamily="2" charset="0"/>
              </a:rPr>
              <a:t>Københavns Kommune</a:t>
            </a:r>
          </a:p>
        </p:txBody>
      </p:sp>
      <p:sp>
        <p:nvSpPr>
          <p:cNvPr id="2" name="[WorkArea]" descr="&lt;?xml version=&quot;1.0&quot; encoding=&quot;utf-16&quot;?&gt;&#10;&lt;GridTheme xmlns:xsi=&quot;http://www.w3.org/2001/XMLSchema-instance&quot; xmlns:xsd=&quot;http://www.w3.org/2001/XMLSchema&quot;&gt;&#10;  &lt;GuideLines /&gt;&#10;  &lt;SubGrids&gt;&#10;    &lt;SubGrid&gt;&#10;      &lt;Left&gt;56.6929131&lt;/Left&gt;&#10;      &lt;Top&gt;172.6093&lt;/Top&gt;&#10;      &lt;Width&gt;44.56693&lt;/Width&gt;&#10;      &lt;Height&gt;310.697784&lt;/Height&gt;&#10;    &lt;/SubGrid&gt;&#10;    &lt;SubGrid&gt;&#10;      &lt;Left&gt;129.6063&lt;/Left&gt;&#10;      &lt;Top&gt;172.6093&lt;/Top&gt;&#10;      &lt;Width&gt;44.56693&lt;/Width&gt;&#10;      &lt;Height&gt;310.697784&lt;/Height&gt;&#10;    &lt;/SubGrid&gt;&#10;    &lt;SubGrid&gt;&#10;      &lt;Left&gt;202.519684&lt;/Left&gt;&#10;      &lt;Top&gt;172.6093&lt;/Top&gt;&#10;      &lt;Width&gt;44.56693&lt;/Width&gt;&#10;      &lt;Height&gt;310.697784&lt;/Height&gt;&#10;    &lt;/SubGrid&gt;&#10;    &lt;SubGrid&gt;&#10;      &lt;Left&gt;275.433075&lt;/Left&gt;&#10;      &lt;Top&gt;172.6093&lt;/Top&gt;&#10;      &lt;Width&gt;44.56693&lt;/Width&gt;&#10;      &lt;Height&gt;310.697784&lt;/Height&gt;&#10;    &lt;/SubGrid&gt;&#10;    &lt;SubGrid&gt;&#10;      &lt;Left&gt;348.346466&lt;/Left&gt;&#10;      &lt;Top&gt;172.6093&lt;/Top&gt;&#10;      &lt;Width&gt;44.56693&lt;/Width&gt;&#10;      &lt;Height&gt;310.697784&lt;/Height&gt;&#10;    &lt;/SubGrid&gt;&#10;    &lt;SubGrid&gt;&#10;      &lt;Left&gt;421.259857&lt;/Left&gt;&#10;      &lt;Top&gt;172.6093&lt;/Top&gt;&#10;      &lt;Width&gt;44.56693&lt;/Width&gt;&#10;      &lt;Height&gt;310.697784&lt;/Height&gt;&#10;    &lt;/SubGrid&gt;&#10;    &lt;SubGrid&gt;&#10;      &lt;Left&gt;494.173218&lt;/Left&gt;&#10;      &lt;Top&gt;172.6093&lt;/Top&gt;&#10;      &lt;Width&gt;44.56693&lt;/Width&gt;&#10;      &lt;Height&gt;310.697784&lt;/Height&gt;&#10;    &lt;/SubGrid&gt;&#10;    &lt;SubGrid&gt;&#10;      &lt;Left&gt;567.0866&lt;/Left&gt;&#10;      &lt;Top&gt;172.6093&lt;/Top&gt;&#10;      &lt;Width&gt;44.56693&lt;/Width&gt;&#10;      &lt;Height&gt;310.697784&lt;/Height&gt;&#10;    &lt;/SubGrid&gt;&#10;    &lt;SubGrid&gt;&#10;      &lt;Left&gt;640&lt;/Left&gt;&#10;      &lt;Top&gt;172.6093&lt;/Top&gt;&#10;      &lt;Width&gt;44.56693&lt;/Width&gt;&#10;      &lt;Height&gt;310.697784&lt;/Height&gt;&#10;    &lt;/SubGrid&gt;&#10;    &lt;SubGrid&gt;&#10;      &lt;Left&gt;712.9134&lt;/Left&gt;&#10;      &lt;Top&gt;172.6093&lt;/Top&gt;&#10;      &lt;Width&gt;44.56693&lt;/Width&gt;&#10;      &lt;Height&gt;310.697784&lt;/Height&gt;&#10;    &lt;/SubGrid&gt;&#10;    &lt;SubGrid&gt;&#10;      &lt;Left&gt;785.8268&lt;/Left&gt;&#10;      &lt;Top&gt;172.6093&lt;/Top&gt;&#10;      &lt;Width&gt;44.56693&lt;/Width&gt;&#10;      &lt;Height&gt;310.697784&lt;/Height&gt;&#10;    &lt;/SubGrid&gt;&#10;    &lt;SubGrid&gt;&#10;      &lt;Left&gt;858.7402&lt;/Left&gt;&#10;      &lt;Top&gt;172.6093&lt;/Top&gt;&#10;      &lt;Width&gt;44.56701&lt;/Width&gt;&#10;      &lt;Height&gt;310.697784&lt;/Height&gt;&#10;    &lt;/SubGrid&gt;&#10;    &lt;SubGrid&gt;&#10;      &lt;Left&gt;56.6929131&lt;/Left&gt;&#10;      &lt;Top&gt;106.789925&lt;/Top&gt;&#10;      &lt;Width&gt;846.614136&lt;/Width&gt;&#10;      &lt;Height&gt;65.81937&lt;/Height&gt;&#10;    &lt;/SubGrid&gt;&#10;  &lt;/SubGrids&gt;&#10;  &lt;WorkArea&gt;&#10;    &lt;Top&gt;56.6929131&lt;/Top&gt;&#10;    &lt;Left&gt;56.6929131&lt;/Left&gt;&#10;    &lt;Width&gt;846.614258&lt;/Width&gt;&#10;    &lt;Height&gt;426.614166&lt;/Height&gt;&#10;  &lt;/WorkArea&gt;&#10;  &lt;AspectW&gt;16&lt;/AspectW&gt;&#10;  &lt;AspectH&gt;9&lt;/AspectH&gt;&#10;  &lt;Width&gt;960&lt;/Width&gt;&#10;  &lt;Height&gt;540&lt;/Height&gt;&#10;  &lt;HGap&gt;10&lt;/HGap&gt;&#10;  &lt;VGap&gt;10&lt;/VGap&gt;&#10;  &lt;OfficeVersion&gt;160&lt;/OfficeVersion&gt;&#10;&lt;/GridTheme&gt;" hidden="1">
            <a:extLst>
              <a:ext uri="{FF2B5EF4-FFF2-40B4-BE49-F238E27FC236}">
                <a16:creationId xmlns:a16="http://schemas.microsoft.com/office/drawing/2014/main" id="{B6505486-83F9-4E71-8187-5FD1461A152A}"/>
              </a:ext>
            </a:extLst>
          </p:cNvPr>
          <p:cNvSpPr/>
          <p:nvPr userDrawn="1"/>
        </p:nvSpPr>
        <p:spPr>
          <a:xfrm>
            <a:off x="540000" y="720000"/>
            <a:ext cx="8064001" cy="541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4" name="Rectangle 33" hidden="1">
            <a:extLst>
              <a:ext uri="{FF2B5EF4-FFF2-40B4-BE49-F238E27FC236}">
                <a16:creationId xmlns:a16="http://schemas.microsoft.com/office/drawing/2014/main" id="{CB710F3F-D32A-427F-95E1-331D903169A9}"/>
              </a:ext>
            </a:extLst>
          </p:cNvPr>
          <p:cNvSpPr/>
          <p:nvPr userDrawn="1">
            <p:custDataLst>
              <p:tags r:id="rId37"/>
            </p:custDataLst>
          </p:nvPr>
        </p:nvSpPr>
        <p:spPr>
          <a:xfrm>
            <a:off x="540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5" name="Rectangle 34" hidden="1">
            <a:extLst>
              <a:ext uri="{FF2B5EF4-FFF2-40B4-BE49-F238E27FC236}">
                <a16:creationId xmlns:a16="http://schemas.microsoft.com/office/drawing/2014/main" id="{5CB96580-3D08-4D7A-B9FA-419A1A34FDCE}"/>
              </a:ext>
            </a:extLst>
          </p:cNvPr>
          <p:cNvSpPr/>
          <p:nvPr userDrawn="1">
            <p:custDataLst>
              <p:tags r:id="rId38"/>
            </p:custDataLst>
          </p:nvPr>
        </p:nvSpPr>
        <p:spPr>
          <a:xfrm>
            <a:off x="1234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6" name="Rectangle 35" hidden="1">
            <a:extLst>
              <a:ext uri="{FF2B5EF4-FFF2-40B4-BE49-F238E27FC236}">
                <a16:creationId xmlns:a16="http://schemas.microsoft.com/office/drawing/2014/main" id="{45346A71-5DB5-4F96-AE7E-84EC6788B03A}"/>
              </a:ext>
            </a:extLst>
          </p:cNvPr>
          <p:cNvSpPr/>
          <p:nvPr userDrawn="1">
            <p:custDataLst>
              <p:tags r:id="rId39"/>
            </p:custDataLst>
          </p:nvPr>
        </p:nvSpPr>
        <p:spPr>
          <a:xfrm>
            <a:off x="1929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7" name="Rectangle 36" hidden="1">
            <a:extLst>
              <a:ext uri="{FF2B5EF4-FFF2-40B4-BE49-F238E27FC236}">
                <a16:creationId xmlns:a16="http://schemas.microsoft.com/office/drawing/2014/main" id="{7CD04DB1-2BF7-4B35-8C91-A50D70ED9894}"/>
              </a:ext>
            </a:extLst>
          </p:cNvPr>
          <p:cNvSpPr/>
          <p:nvPr userDrawn="1">
            <p:custDataLst>
              <p:tags r:id="rId40"/>
            </p:custDataLst>
          </p:nvPr>
        </p:nvSpPr>
        <p:spPr>
          <a:xfrm>
            <a:off x="2623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8" name="Rectangle 37" hidden="1">
            <a:extLst>
              <a:ext uri="{FF2B5EF4-FFF2-40B4-BE49-F238E27FC236}">
                <a16:creationId xmlns:a16="http://schemas.microsoft.com/office/drawing/2014/main" id="{17BD7207-F9C6-42A9-B0FC-7611D0F4E891}"/>
              </a:ext>
            </a:extLst>
          </p:cNvPr>
          <p:cNvSpPr/>
          <p:nvPr userDrawn="1">
            <p:custDataLst>
              <p:tags r:id="rId41"/>
            </p:custDataLst>
          </p:nvPr>
        </p:nvSpPr>
        <p:spPr>
          <a:xfrm>
            <a:off x="3318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39" name="Rectangle 38" hidden="1">
            <a:extLst>
              <a:ext uri="{FF2B5EF4-FFF2-40B4-BE49-F238E27FC236}">
                <a16:creationId xmlns:a16="http://schemas.microsoft.com/office/drawing/2014/main" id="{13500D02-31DC-408F-A3C2-61D4899A0B41}"/>
              </a:ext>
            </a:extLst>
          </p:cNvPr>
          <p:cNvSpPr/>
          <p:nvPr userDrawn="1">
            <p:custDataLst>
              <p:tags r:id="rId42"/>
            </p:custDataLst>
          </p:nvPr>
        </p:nvSpPr>
        <p:spPr>
          <a:xfrm>
            <a:off x="4012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0" name="Rectangle 39" hidden="1">
            <a:extLst>
              <a:ext uri="{FF2B5EF4-FFF2-40B4-BE49-F238E27FC236}">
                <a16:creationId xmlns:a16="http://schemas.microsoft.com/office/drawing/2014/main" id="{2AB0E2F7-7457-44D5-A045-97510FA1B41F}"/>
              </a:ext>
            </a:extLst>
          </p:cNvPr>
          <p:cNvSpPr/>
          <p:nvPr userDrawn="1">
            <p:custDataLst>
              <p:tags r:id="rId43"/>
            </p:custDataLst>
          </p:nvPr>
        </p:nvSpPr>
        <p:spPr>
          <a:xfrm>
            <a:off x="4707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1" name="Rectangle 40" hidden="1">
            <a:extLst>
              <a:ext uri="{FF2B5EF4-FFF2-40B4-BE49-F238E27FC236}">
                <a16:creationId xmlns:a16="http://schemas.microsoft.com/office/drawing/2014/main" id="{D55F16DA-B2A0-4EB4-98D3-BA973AA26134}"/>
              </a:ext>
            </a:extLst>
          </p:cNvPr>
          <p:cNvSpPr/>
          <p:nvPr userDrawn="1">
            <p:custDataLst>
              <p:tags r:id="rId44"/>
            </p:custDataLst>
          </p:nvPr>
        </p:nvSpPr>
        <p:spPr>
          <a:xfrm>
            <a:off x="5401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2" name="Rectangle 41" hidden="1">
            <a:extLst>
              <a:ext uri="{FF2B5EF4-FFF2-40B4-BE49-F238E27FC236}">
                <a16:creationId xmlns:a16="http://schemas.microsoft.com/office/drawing/2014/main" id="{8E737572-C5EE-488A-B15A-9F6A221D7CC7}"/>
              </a:ext>
            </a:extLst>
          </p:cNvPr>
          <p:cNvSpPr/>
          <p:nvPr userDrawn="1">
            <p:custDataLst>
              <p:tags r:id="rId45"/>
            </p:custDataLst>
          </p:nvPr>
        </p:nvSpPr>
        <p:spPr>
          <a:xfrm>
            <a:off x="6096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3" name="Rectangle 42" hidden="1">
            <a:extLst>
              <a:ext uri="{FF2B5EF4-FFF2-40B4-BE49-F238E27FC236}">
                <a16:creationId xmlns:a16="http://schemas.microsoft.com/office/drawing/2014/main" id="{39EBCFDB-1653-4600-BB4A-6FD9AB7782C7}"/>
              </a:ext>
            </a:extLst>
          </p:cNvPr>
          <p:cNvSpPr/>
          <p:nvPr userDrawn="1">
            <p:custDataLst>
              <p:tags r:id="rId46"/>
            </p:custDataLst>
          </p:nvPr>
        </p:nvSpPr>
        <p:spPr>
          <a:xfrm>
            <a:off x="67905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4" name="Rectangle 43" hidden="1">
            <a:extLst>
              <a:ext uri="{FF2B5EF4-FFF2-40B4-BE49-F238E27FC236}">
                <a16:creationId xmlns:a16="http://schemas.microsoft.com/office/drawing/2014/main" id="{791248E9-A913-4935-A806-E175CA7724D5}"/>
              </a:ext>
            </a:extLst>
          </p:cNvPr>
          <p:cNvSpPr/>
          <p:nvPr userDrawn="1">
            <p:custDataLst>
              <p:tags r:id="rId47"/>
            </p:custDataLst>
          </p:nvPr>
        </p:nvSpPr>
        <p:spPr>
          <a:xfrm>
            <a:off x="7485000" y="2192138"/>
            <a:ext cx="424500"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5" name="Rectangle 44" hidden="1">
            <a:extLst>
              <a:ext uri="{FF2B5EF4-FFF2-40B4-BE49-F238E27FC236}">
                <a16:creationId xmlns:a16="http://schemas.microsoft.com/office/drawing/2014/main" id="{332D62CB-AC31-435B-8E19-DC5EB0BA3E67}"/>
              </a:ext>
            </a:extLst>
          </p:cNvPr>
          <p:cNvSpPr/>
          <p:nvPr userDrawn="1">
            <p:custDataLst>
              <p:tags r:id="rId48"/>
            </p:custDataLst>
          </p:nvPr>
        </p:nvSpPr>
        <p:spPr>
          <a:xfrm>
            <a:off x="8179500" y="2192138"/>
            <a:ext cx="424501" cy="3945862"/>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46" name="Rectangle 45" hidden="1">
            <a:extLst>
              <a:ext uri="{FF2B5EF4-FFF2-40B4-BE49-F238E27FC236}">
                <a16:creationId xmlns:a16="http://schemas.microsoft.com/office/drawing/2014/main" id="{27E02A88-63E5-41AE-9681-54160E3850AC}"/>
              </a:ext>
            </a:extLst>
          </p:cNvPr>
          <p:cNvSpPr/>
          <p:nvPr userDrawn="1">
            <p:custDataLst>
              <p:tags r:id="rId49"/>
            </p:custDataLst>
          </p:nvPr>
        </p:nvSpPr>
        <p:spPr>
          <a:xfrm>
            <a:off x="540000" y="1356232"/>
            <a:ext cx="8064000" cy="835906"/>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Tree>
    <p:extLst>
      <p:ext uri="{BB962C8B-B14F-4D97-AF65-F5344CB8AC3E}">
        <p14:creationId xmlns:p14="http://schemas.microsoft.com/office/powerpoint/2010/main" val="3546418339"/>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Lst>
  <p:hf hdr="0" dt="0"/>
  <p:txStyles>
    <p:titleStyle>
      <a:lvl1pPr algn="l" defTabSz="685800" rtl="0" eaLnBrk="1" latinLnBrk="0" hangingPunct="1">
        <a:lnSpc>
          <a:spcPct val="83000"/>
        </a:lnSpc>
        <a:spcBef>
          <a:spcPct val="0"/>
        </a:spcBef>
        <a:buNone/>
        <a:defRPr sz="2625" b="1" kern="1200">
          <a:solidFill>
            <a:srgbClr val="000C2E"/>
          </a:solidFill>
          <a:latin typeface="+mj-lt"/>
          <a:ea typeface="+mj-ea"/>
          <a:cs typeface="+mj-cs"/>
        </a:defRPr>
      </a:lvl1pPr>
    </p:titleStyle>
    <p:bodyStyle>
      <a:lvl1pPr marL="135000" indent="-135000" algn="l" defTabSz="685800" rtl="0" eaLnBrk="1" latinLnBrk="0" hangingPunct="1">
        <a:lnSpc>
          <a:spcPct val="100000"/>
        </a:lnSpc>
        <a:spcBef>
          <a:spcPts val="0"/>
        </a:spcBef>
        <a:spcAft>
          <a:spcPts val="450"/>
        </a:spcAft>
        <a:buFont typeface="Arial" panose="020B0604020202020204" pitchFamily="34" charset="0"/>
        <a:buChar char="•"/>
        <a:defRPr sz="1500" kern="1200">
          <a:solidFill>
            <a:srgbClr val="000C2E"/>
          </a:solidFill>
          <a:latin typeface="+mn-lt"/>
          <a:ea typeface="+mn-ea"/>
          <a:cs typeface="+mn-cs"/>
        </a:defRPr>
      </a:lvl1pPr>
      <a:lvl2pPr marL="324000" indent="-172641" algn="l" defTabSz="685800" rtl="0" eaLnBrk="1" latinLnBrk="0" hangingPunct="1">
        <a:lnSpc>
          <a:spcPct val="100000"/>
        </a:lnSpc>
        <a:spcBef>
          <a:spcPts val="0"/>
        </a:spcBef>
        <a:spcAft>
          <a:spcPts val="450"/>
        </a:spcAft>
        <a:buFont typeface="Arial" panose="020B0604020202020204" pitchFamily="34" charset="0"/>
        <a:buChar char="–"/>
        <a:defRPr sz="1350" kern="1200">
          <a:solidFill>
            <a:srgbClr val="000C2E"/>
          </a:solidFill>
          <a:latin typeface="+mn-lt"/>
          <a:ea typeface="+mn-ea"/>
          <a:cs typeface="+mn-cs"/>
        </a:defRPr>
      </a:lvl2pPr>
      <a:lvl3pPr marL="458391" indent="-122635" algn="l" defTabSz="685800" rtl="0" eaLnBrk="1" latinLnBrk="0" hangingPunct="1">
        <a:lnSpc>
          <a:spcPct val="100000"/>
        </a:lnSpc>
        <a:spcBef>
          <a:spcPts val="0"/>
        </a:spcBef>
        <a:spcAft>
          <a:spcPts val="450"/>
        </a:spcAft>
        <a:buFont typeface="Arial" panose="020B0604020202020204" pitchFamily="34" charset="0"/>
        <a:buChar char="•"/>
        <a:defRPr sz="1200" kern="1200">
          <a:solidFill>
            <a:srgbClr val="000C2E"/>
          </a:solidFill>
          <a:latin typeface="+mn-lt"/>
          <a:ea typeface="+mn-ea"/>
          <a:cs typeface="+mn-cs"/>
        </a:defRPr>
      </a:lvl3pPr>
      <a:lvl4pPr marL="0" indent="0" algn="l" defTabSz="685800" rtl="0" eaLnBrk="1" latinLnBrk="0" hangingPunct="1">
        <a:lnSpc>
          <a:spcPct val="100000"/>
        </a:lnSpc>
        <a:spcBef>
          <a:spcPts val="0"/>
        </a:spcBef>
        <a:spcAft>
          <a:spcPts val="450"/>
        </a:spcAft>
        <a:buFont typeface="Arial" panose="020B0604020202020204" pitchFamily="34" charset="0"/>
        <a:buChar char="​"/>
        <a:defRPr sz="1500" b="0" kern="1200">
          <a:solidFill>
            <a:srgbClr val="000C2E"/>
          </a:solidFill>
          <a:latin typeface="+mj-lt"/>
          <a:ea typeface="+mn-ea"/>
          <a:cs typeface="+mn-cs"/>
        </a:defRPr>
      </a:lvl4pPr>
      <a:lvl5pPr marL="0" indent="0" algn="l" defTabSz="685800" rtl="0" eaLnBrk="1" latinLnBrk="0" hangingPunct="1">
        <a:lnSpc>
          <a:spcPct val="100000"/>
        </a:lnSpc>
        <a:spcBef>
          <a:spcPts val="0"/>
        </a:spcBef>
        <a:spcAft>
          <a:spcPts val="450"/>
        </a:spcAft>
        <a:buFont typeface="Arial" panose="020B0604020202020204" pitchFamily="34" charset="0"/>
        <a:buChar char="​"/>
        <a:tabLst/>
        <a:defRPr sz="1500" kern="1200">
          <a:solidFill>
            <a:srgbClr val="000C2E"/>
          </a:solidFill>
          <a:latin typeface="+mn-lt"/>
          <a:ea typeface="+mn-ea"/>
          <a:cs typeface="+mn-cs"/>
        </a:defRPr>
      </a:lvl5pPr>
      <a:lvl6pPr marL="135000" indent="-135000" algn="l" defTabSz="685800" rtl="0" eaLnBrk="1" latinLnBrk="0" hangingPunct="1">
        <a:lnSpc>
          <a:spcPct val="100000"/>
        </a:lnSpc>
        <a:spcBef>
          <a:spcPts val="0"/>
        </a:spcBef>
        <a:spcAft>
          <a:spcPts val="450"/>
        </a:spcAft>
        <a:buFont typeface="Arial" panose="020B0604020202020204" pitchFamily="34" charset="0"/>
        <a:buChar char="•"/>
        <a:defRPr sz="750" kern="1200">
          <a:solidFill>
            <a:srgbClr val="000C2E"/>
          </a:solidFill>
          <a:latin typeface="+mn-lt"/>
          <a:ea typeface="+mn-ea"/>
          <a:cs typeface="+mn-cs"/>
        </a:defRPr>
      </a:lvl6pPr>
      <a:lvl7pPr marL="0" indent="0" algn="l" defTabSz="685800" rtl="0" eaLnBrk="1" latinLnBrk="0" hangingPunct="1">
        <a:lnSpc>
          <a:spcPct val="100000"/>
        </a:lnSpc>
        <a:spcBef>
          <a:spcPts val="0"/>
        </a:spcBef>
        <a:spcAft>
          <a:spcPts val="450"/>
        </a:spcAft>
        <a:buFont typeface="Arial" panose="020B0604020202020204" pitchFamily="34" charset="0"/>
        <a:buChar char="​"/>
        <a:defRPr sz="750" b="1" kern="1200" baseline="0">
          <a:solidFill>
            <a:srgbClr val="000C2E"/>
          </a:solidFill>
          <a:latin typeface="+mj-lt"/>
          <a:ea typeface="+mn-ea"/>
          <a:cs typeface="+mn-cs"/>
        </a:defRPr>
      </a:lvl7pPr>
      <a:lvl8pPr marL="0" indent="0" algn="l" defTabSz="685800" rtl="0" eaLnBrk="1" latinLnBrk="0" hangingPunct="1">
        <a:lnSpc>
          <a:spcPct val="100000"/>
        </a:lnSpc>
        <a:spcBef>
          <a:spcPts val="0"/>
        </a:spcBef>
        <a:spcAft>
          <a:spcPts val="450"/>
        </a:spcAft>
        <a:buFont typeface="Arial" panose="020B0604020202020204" pitchFamily="34" charset="0"/>
        <a:buChar char="​"/>
        <a:defRPr sz="750" kern="1200">
          <a:solidFill>
            <a:srgbClr val="000C2E"/>
          </a:solidFill>
          <a:latin typeface="+mn-lt"/>
          <a:ea typeface="+mn-ea"/>
          <a:cs typeface="+mn-cs"/>
        </a:defRPr>
      </a:lvl8pPr>
      <a:lvl9pPr marL="0" indent="0" algn="l" defTabSz="685800" rtl="0" eaLnBrk="1" latinLnBrk="0" hangingPunct="1">
        <a:lnSpc>
          <a:spcPct val="90000"/>
        </a:lnSpc>
        <a:spcBef>
          <a:spcPts val="0"/>
        </a:spcBef>
        <a:spcAft>
          <a:spcPts val="0"/>
        </a:spcAft>
        <a:buFont typeface="Arial" panose="020B0604020202020204" pitchFamily="34" charset="0"/>
        <a:buChar char="​"/>
        <a:defRPr sz="4950" b="0" kern="1200" baseline="0">
          <a:solidFill>
            <a:srgbClr val="000C2E"/>
          </a:solidFill>
          <a:latin typeface="+mj-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sv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mailto:LL37@kk.dk" TargetMode="External"/><Relationship Id="rId5" Type="http://schemas.openxmlformats.org/officeDocument/2006/relationships/hyperlink" Target="mailto:CD9N@kk.dk" TargetMode="External"/><Relationship Id="rId4" Type="http://schemas.openxmlformats.org/officeDocument/2006/relationships/hyperlink" Target="mailto:BU07@kk.d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3568" y="1362149"/>
            <a:ext cx="7772400" cy="1470025"/>
          </a:xfrm>
        </p:spPr>
        <p:txBody>
          <a:bodyPr>
            <a:normAutofit fontScale="90000"/>
          </a:bodyPr>
          <a:lstStyle/>
          <a:p>
            <a:r>
              <a:rPr lang="da-DK" b="1">
                <a:latin typeface="KBH Black"/>
              </a:rPr>
              <a:t>Velkommen til </a:t>
            </a:r>
            <a:br>
              <a:rPr lang="da-DK" b="1">
                <a:latin typeface="KBH Black" panose="00000A00000000000000" pitchFamily="2" charset="0"/>
              </a:rPr>
            </a:br>
            <a:r>
              <a:rPr lang="da-DK" b="1">
                <a:latin typeface="KBH Black"/>
              </a:rPr>
              <a:t>MED-uddannelsen </a:t>
            </a:r>
            <a:br>
              <a:rPr lang="da-DK" b="1">
                <a:latin typeface="KBH Black" panose="00000A00000000000000" pitchFamily="2" charset="0"/>
              </a:rPr>
            </a:br>
            <a:r>
              <a:rPr lang="da-DK" b="1">
                <a:latin typeface="KBH Black"/>
              </a:rPr>
              <a:t>2024</a:t>
            </a:r>
            <a:br>
              <a:rPr lang="da-DK" b="1">
                <a:latin typeface="KBH Black" panose="00000A00000000000000" pitchFamily="2" charset="0"/>
              </a:rPr>
            </a:br>
            <a:br>
              <a:rPr lang="da-DK" b="1">
                <a:latin typeface="KBH Black" panose="00000A00000000000000" pitchFamily="2" charset="0"/>
              </a:rPr>
            </a:br>
            <a:r>
              <a:rPr lang="da-DK" b="1">
                <a:latin typeface="KBH Black"/>
              </a:rPr>
              <a:t>Dag 1</a:t>
            </a:r>
          </a:p>
        </p:txBody>
      </p:sp>
      <p:sp>
        <p:nvSpPr>
          <p:cNvPr id="5" name="Rektangel 4">
            <a:extLst>
              <a:ext uri="{FF2B5EF4-FFF2-40B4-BE49-F238E27FC236}">
                <a16:creationId xmlns:a16="http://schemas.microsoft.com/office/drawing/2014/main" id="{1333310B-AC3D-4DB3-93AA-BD999E95FD94}"/>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e 9">
            <a:extLst>
              <a:ext uri="{FF2B5EF4-FFF2-40B4-BE49-F238E27FC236}">
                <a16:creationId xmlns:a16="http://schemas.microsoft.com/office/drawing/2014/main" id="{9603877C-F795-4B7E-BADE-779752D6B01E}"/>
              </a:ext>
            </a:extLst>
          </p:cNvPr>
          <p:cNvGrpSpPr/>
          <p:nvPr/>
        </p:nvGrpSpPr>
        <p:grpSpPr>
          <a:xfrm>
            <a:off x="6997833" y="6414023"/>
            <a:ext cx="2010623" cy="243012"/>
            <a:chOff x="9132157" y="6476969"/>
            <a:chExt cx="3392613" cy="273115"/>
          </a:xfrm>
        </p:grpSpPr>
        <p:pic>
          <p:nvPicPr>
            <p:cNvPr id="11" name="Grafik 10" descr="Højrepegende baghåndsindeks kontur">
              <a:extLst>
                <a:ext uri="{FF2B5EF4-FFF2-40B4-BE49-F238E27FC236}">
                  <a16:creationId xmlns:a16="http://schemas.microsoft.com/office/drawing/2014/main" id="{921A0EAF-56EF-4073-9775-871B77910E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2157" y="6476969"/>
              <a:ext cx="282070" cy="273115"/>
            </a:xfrm>
            <a:prstGeom prst="rect">
              <a:avLst/>
            </a:prstGeom>
          </p:spPr>
        </p:pic>
        <p:sp>
          <p:nvSpPr>
            <p:cNvPr id="13" name="Tekstfelt 12">
              <a:extLst>
                <a:ext uri="{FF2B5EF4-FFF2-40B4-BE49-F238E27FC236}">
                  <a16:creationId xmlns:a16="http://schemas.microsoft.com/office/drawing/2014/main" id="{F4210BCD-FD67-4F1F-9D9B-58F598494405}"/>
                </a:ext>
              </a:extLst>
            </p:cNvPr>
            <p:cNvSpPr txBox="1"/>
            <p:nvPr/>
          </p:nvSpPr>
          <p:spPr>
            <a:xfrm>
              <a:off x="9414227" y="6492460"/>
              <a:ext cx="3110543" cy="242132"/>
            </a:xfrm>
            <a:prstGeom prst="rect">
              <a:avLst/>
            </a:prstGeom>
            <a:noFill/>
          </p:spPr>
          <p:txBody>
            <a:bodyPr wrap="none" lIns="0" tIns="0" rIns="0" bIns="0" rtlCol="0">
              <a:spAutoFit/>
            </a:bodyPr>
            <a:lstStyle/>
            <a:p>
              <a:r>
                <a:rPr lang="da-DK" sz="1400"/>
                <a:t> </a:t>
              </a:r>
              <a:r>
                <a:rPr lang="da-DK" sz="1400">
                  <a:latin typeface="KBH Medium" panose="00000600000000000000" pitchFamily="2" charset="0"/>
                </a:rPr>
                <a:t>med-trio-i-buf.kk.dk</a:t>
              </a:r>
            </a:p>
          </p:txBody>
        </p:sp>
      </p:grpSp>
      <p:pic>
        <p:nvPicPr>
          <p:cNvPr id="3" name="Billede 2">
            <a:extLst>
              <a:ext uri="{FF2B5EF4-FFF2-40B4-BE49-F238E27FC236}">
                <a16:creationId xmlns:a16="http://schemas.microsoft.com/office/drawing/2014/main" id="{21D8FAAD-2BF0-62D0-1653-DDC657350814}"/>
              </a:ext>
            </a:extLst>
          </p:cNvPr>
          <p:cNvPicPr>
            <a:picLocks noChangeAspect="1"/>
          </p:cNvPicPr>
          <p:nvPr/>
        </p:nvPicPr>
        <p:blipFill rotWithShape="1">
          <a:blip r:embed="rId5"/>
          <a:srcRect l="-2098" t="18904" r="32906" b="2488"/>
          <a:stretch/>
        </p:blipFill>
        <p:spPr>
          <a:xfrm>
            <a:off x="1045354" y="737243"/>
            <a:ext cx="5860974" cy="6031433"/>
          </a:xfrm>
          <a:prstGeom prst="rect">
            <a:avLst/>
          </a:prstGeom>
        </p:spPr>
      </p:pic>
      <p:sp>
        <p:nvSpPr>
          <p:cNvPr id="5" name="Tekstfelt 4">
            <a:extLst>
              <a:ext uri="{FF2B5EF4-FFF2-40B4-BE49-F238E27FC236}">
                <a16:creationId xmlns:a16="http://schemas.microsoft.com/office/drawing/2014/main" id="{BFC455AC-0814-2816-C741-AF911DA56BA2}"/>
              </a:ext>
            </a:extLst>
          </p:cNvPr>
          <p:cNvSpPr txBox="1"/>
          <p:nvPr/>
        </p:nvSpPr>
        <p:spPr>
          <a:xfrm>
            <a:off x="1104992" y="0"/>
            <a:ext cx="4139037" cy="886397"/>
          </a:xfrm>
          <a:prstGeom prst="rect">
            <a:avLst/>
          </a:prstGeom>
          <a:noFill/>
        </p:spPr>
        <p:txBody>
          <a:bodyPr wrap="square" rtlCol="0">
            <a:spAutoFit/>
          </a:bodyPr>
          <a:lstStyle/>
          <a:p>
            <a:pPr>
              <a:lnSpc>
                <a:spcPct val="115000"/>
              </a:lnSpc>
              <a:spcBef>
                <a:spcPts val="900"/>
              </a:spcBef>
            </a:pPr>
            <a:r>
              <a:rPr lang="da-DK" sz="2400" b="1" kern="0">
                <a:solidFill>
                  <a:srgbClr val="FF6C2F"/>
                </a:solidFill>
                <a:latin typeface="KBH Black" panose="00000A00000000000000" pitchFamily="2" charset="0"/>
                <a:ea typeface="Times New Roman" panose="02020603050405020304" pitchFamily="18" charset="0"/>
                <a:cs typeface="Times New Roman" panose="02020603050405020304" pitchFamily="18" charset="0"/>
              </a:rPr>
              <a:t>HovedMED</a:t>
            </a:r>
            <a:endParaRPr lang="da-DK" sz="2400" b="1" kern="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r>
              <a:rPr lang="da-DK" sz="2400">
                <a:latin typeface="KBH Black" panose="00000A00000000000000" pitchFamily="2" charset="0"/>
                <a:ea typeface="Calibri" panose="020F0502020204030204" pitchFamily="34" charset="0"/>
                <a:cs typeface="Times New Roman" panose="02020603050405020304" pitchFamily="18" charset="0"/>
              </a:rPr>
              <a:t>Medlemmer 2024</a:t>
            </a:r>
            <a:endParaRPr lang="da-DK" sz="2400"/>
          </a:p>
        </p:txBody>
      </p:sp>
    </p:spTree>
    <p:extLst>
      <p:ext uri="{BB962C8B-B14F-4D97-AF65-F5344CB8AC3E}">
        <p14:creationId xmlns:p14="http://schemas.microsoft.com/office/powerpoint/2010/main" val="274599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39267"/>
            <a:ext cx="8229600" cy="1143000"/>
          </a:xfrm>
        </p:spPr>
        <p:txBody>
          <a:bodyPr>
            <a:normAutofit fontScale="90000"/>
          </a:bodyPr>
          <a:lstStyle/>
          <a:p>
            <a:r>
              <a:rPr lang="da-DK">
                <a:latin typeface="KBH Black" panose="00000A00000000000000" pitchFamily="2" charset="0"/>
              </a:rPr>
              <a:t>Supplement til MED-strukturen</a:t>
            </a:r>
          </a:p>
        </p:txBody>
      </p:sp>
      <p:sp>
        <p:nvSpPr>
          <p:cNvPr id="3" name="Pladsholder til indhold 2"/>
          <p:cNvSpPr>
            <a:spLocks noGrp="1"/>
          </p:cNvSpPr>
          <p:nvPr>
            <p:ph idx="1"/>
          </p:nvPr>
        </p:nvSpPr>
        <p:spPr>
          <a:xfrm>
            <a:off x="457200" y="2542981"/>
            <a:ext cx="8229600" cy="4525963"/>
          </a:xfrm>
        </p:spPr>
        <p:txBody>
          <a:bodyPr/>
          <a:lstStyle/>
          <a:p>
            <a:pPr marL="0" indent="0">
              <a:buNone/>
            </a:pPr>
            <a:endParaRPr lang="da-DK"/>
          </a:p>
          <a:p>
            <a:pPr algn="ctr"/>
            <a:r>
              <a:rPr lang="da-DK" sz="2500">
                <a:latin typeface="KBH Medium" panose="00000600000000000000" pitchFamily="2" charset="0"/>
              </a:rPr>
              <a:t>Netværk for Trio-repræsentanter </a:t>
            </a:r>
          </a:p>
          <a:p>
            <a:pPr algn="ctr"/>
            <a:endParaRPr lang="da-DK" sz="2500">
              <a:latin typeface="KBH Medium" panose="00000600000000000000" pitchFamily="2" charset="0"/>
            </a:endParaRPr>
          </a:p>
          <a:p>
            <a:pPr algn="ctr"/>
            <a:r>
              <a:rPr lang="da-DK" sz="2500">
                <a:latin typeface="KBH Medium" panose="00000600000000000000" pitchFamily="2" charset="0"/>
              </a:rPr>
              <a:t>Arbejdsmiljøgrupper</a:t>
            </a:r>
          </a:p>
        </p:txBody>
      </p:sp>
      <p:sp>
        <p:nvSpPr>
          <p:cNvPr id="8" name="Rektangel 7">
            <a:extLst>
              <a:ext uri="{FF2B5EF4-FFF2-40B4-BE49-F238E27FC236}">
                <a16:creationId xmlns:a16="http://schemas.microsoft.com/office/drawing/2014/main" id="{8E9367CD-1A37-4DED-8229-325AEAF73C9E}"/>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28265"/>
            <a:ext cx="8229600" cy="857250"/>
          </a:xfrm>
        </p:spPr>
        <p:txBody>
          <a:bodyPr>
            <a:normAutofit fontScale="90000"/>
          </a:bodyPr>
          <a:lstStyle/>
          <a:p>
            <a:br>
              <a:rPr lang="da-DK">
                <a:latin typeface="KBH Black" panose="00000A00000000000000" pitchFamily="2" charset="0"/>
              </a:rPr>
            </a:br>
            <a:r>
              <a:rPr lang="da-DK">
                <a:latin typeface="KBH Black" panose="00000A00000000000000" pitchFamily="2" charset="0"/>
              </a:rPr>
              <a:t>Hvem repræsenterer du?</a:t>
            </a:r>
            <a:endParaRPr lang="da-DK"/>
          </a:p>
        </p:txBody>
      </p:sp>
      <p:sp>
        <p:nvSpPr>
          <p:cNvPr id="3" name="Pladsholder til indhold 2"/>
          <p:cNvSpPr>
            <a:spLocks noGrp="1"/>
          </p:cNvSpPr>
          <p:nvPr>
            <p:ph idx="1"/>
          </p:nvPr>
        </p:nvSpPr>
        <p:spPr>
          <a:xfrm>
            <a:off x="4227443" y="1971137"/>
            <a:ext cx="3866415" cy="3394472"/>
          </a:xfrm>
        </p:spPr>
        <p:txBody>
          <a:bodyPr vert="horz" lIns="68580" tIns="34290" rIns="68580" bIns="34290" rtlCol="0" anchor="t">
            <a:normAutofit fontScale="77500" lnSpcReduction="20000"/>
          </a:bodyPr>
          <a:lstStyle/>
          <a:p>
            <a:pPr marL="385763" indent="-385763">
              <a:buFont typeface="+mj-lt"/>
              <a:buAutoNum type="arabicPeriod"/>
            </a:pPr>
            <a:endParaRPr lang="da-DK"/>
          </a:p>
          <a:p>
            <a:pPr marL="0" indent="0">
              <a:buNone/>
            </a:pPr>
            <a:endParaRPr lang="da-DK"/>
          </a:p>
          <a:p>
            <a:pPr marL="0" indent="0" algn="ctr">
              <a:buNone/>
            </a:pPr>
            <a:r>
              <a:rPr lang="da-DK">
                <a:latin typeface="KBH Medium" panose="00000600000000000000" pitchFamily="2" charset="0"/>
              </a:rPr>
              <a:t>Kortlægning over hvem du repræsenterer:</a:t>
            </a:r>
          </a:p>
          <a:p>
            <a:pPr marL="0" indent="0" algn="ctr">
              <a:buNone/>
            </a:pPr>
            <a:r>
              <a:rPr lang="da-DK">
                <a:latin typeface="KBH Medium" panose="00000600000000000000" pitchFamily="2" charset="0"/>
              </a:rPr>
              <a:t> </a:t>
            </a:r>
          </a:p>
          <a:p>
            <a:pPr marL="0" indent="0" algn="ctr">
              <a:buNone/>
            </a:pPr>
            <a:r>
              <a:rPr lang="da-DK">
                <a:latin typeface="KBH Medium" panose="00000600000000000000" pitchFamily="2" charset="0"/>
              </a:rPr>
              <a:t>Tegn din organisation. Helt  ned til de enkelte teams, stuer, faggrupper mm.</a:t>
            </a:r>
          </a:p>
          <a:p>
            <a:pPr marL="0" indent="0" algn="ctr">
              <a:buNone/>
            </a:pPr>
            <a:endParaRPr lang="da-DK">
              <a:latin typeface="KBH Medium" panose="00000600000000000000" pitchFamily="2" charset="0"/>
            </a:endParaRPr>
          </a:p>
          <a:p>
            <a:pPr marL="385763" indent="-385763">
              <a:buNone/>
            </a:pPr>
            <a:endParaRPr lang="da-DK"/>
          </a:p>
        </p:txBody>
      </p:sp>
      <p:sp>
        <p:nvSpPr>
          <p:cNvPr id="9" name="Rektangel 8">
            <a:extLst>
              <a:ext uri="{FF2B5EF4-FFF2-40B4-BE49-F238E27FC236}">
                <a16:creationId xmlns:a16="http://schemas.microsoft.com/office/drawing/2014/main" id="{DAA7C12B-4EC4-4033-8832-76F6745411B1}"/>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Billede 3">
            <a:extLst>
              <a:ext uri="{FF2B5EF4-FFF2-40B4-BE49-F238E27FC236}">
                <a16:creationId xmlns:a16="http://schemas.microsoft.com/office/drawing/2014/main" id="{7394F14A-706D-466D-A1ED-2B2CACB80CEA}"/>
              </a:ext>
            </a:extLst>
          </p:cNvPr>
          <p:cNvPicPr>
            <a:picLocks noChangeAspect="1"/>
          </p:cNvPicPr>
          <p:nvPr/>
        </p:nvPicPr>
        <p:blipFill>
          <a:blip r:embed="rId3"/>
          <a:stretch>
            <a:fillRect/>
          </a:stretch>
        </p:blipFill>
        <p:spPr>
          <a:xfrm>
            <a:off x="674459" y="2729985"/>
            <a:ext cx="3111607" cy="2635624"/>
          </a:xfrm>
          <a:prstGeom prst="rect">
            <a:avLst/>
          </a:prstGeom>
        </p:spPr>
      </p:pic>
    </p:spTree>
    <p:extLst>
      <p:ext uri="{BB962C8B-B14F-4D97-AF65-F5344CB8AC3E}">
        <p14:creationId xmlns:p14="http://schemas.microsoft.com/office/powerpoint/2010/main" val="266160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1969"/>
            <a:ext cx="8229600" cy="1143000"/>
          </a:xfrm>
        </p:spPr>
        <p:txBody>
          <a:bodyPr>
            <a:noAutofit/>
          </a:bodyPr>
          <a:lstStyle/>
          <a:p>
            <a:br>
              <a:rPr lang="da-DK" sz="3600">
                <a:latin typeface="KBH Black" panose="00000A00000000000000" pitchFamily="2" charset="0"/>
              </a:rPr>
            </a:br>
            <a:r>
              <a:rPr lang="da-DK" sz="4000">
                <a:latin typeface="KBH Black" panose="00000A00000000000000" pitchFamily="2" charset="0"/>
              </a:rPr>
              <a:t>Er alle med ?</a:t>
            </a:r>
          </a:p>
        </p:txBody>
      </p:sp>
      <p:sp>
        <p:nvSpPr>
          <p:cNvPr id="3" name="Pladsholder til indhold 2"/>
          <p:cNvSpPr>
            <a:spLocks noGrp="1"/>
          </p:cNvSpPr>
          <p:nvPr>
            <p:ph idx="1"/>
          </p:nvPr>
        </p:nvSpPr>
        <p:spPr>
          <a:xfrm>
            <a:off x="457200" y="2120068"/>
            <a:ext cx="8229600" cy="4525963"/>
          </a:xfrm>
        </p:spPr>
        <p:txBody>
          <a:bodyPr vert="horz" lIns="91440" tIns="45720" rIns="91440" bIns="45720" rtlCol="0" anchor="t">
            <a:normAutofit/>
          </a:bodyPr>
          <a:lstStyle/>
          <a:p>
            <a:pPr marL="0" indent="0" algn="ctr">
              <a:buNone/>
            </a:pPr>
            <a:r>
              <a:rPr lang="da-DK" sz="2500">
                <a:latin typeface="KBH Medium" panose="00000600000000000000" pitchFamily="2" charset="0"/>
              </a:rPr>
              <a:t>Alle faggrupper ?</a:t>
            </a:r>
          </a:p>
          <a:p>
            <a:pPr marL="0" indent="0" algn="ctr">
              <a:buNone/>
            </a:pPr>
            <a:endParaRPr lang="da-DK" sz="2500">
              <a:latin typeface="KBH Medium" panose="00000600000000000000" pitchFamily="2" charset="0"/>
              <a:cs typeface="Calibri"/>
            </a:endParaRPr>
          </a:p>
          <a:p>
            <a:pPr marL="0" indent="0" algn="ctr">
              <a:buNone/>
            </a:pPr>
            <a:r>
              <a:rPr lang="da-DK" sz="2500">
                <a:latin typeface="KBH Medium" panose="00000600000000000000" pitchFamily="2" charset="0"/>
              </a:rPr>
              <a:t>Hvordan er forbindelsen til alle dem du repræsenterer?</a:t>
            </a:r>
          </a:p>
          <a:p>
            <a:pPr marL="0" indent="0" algn="ctr">
              <a:buNone/>
            </a:pPr>
            <a:endParaRPr lang="da-DK" sz="2500">
              <a:latin typeface="KBH Medium" panose="00000600000000000000" pitchFamily="2" charset="0"/>
            </a:endParaRPr>
          </a:p>
          <a:p>
            <a:pPr marL="0" indent="0" algn="ctr">
              <a:buNone/>
            </a:pPr>
            <a:r>
              <a:rPr lang="da-DK" sz="2500">
                <a:latin typeface="KBH Medium" panose="00000600000000000000" pitchFamily="2" charset="0"/>
                <a:cs typeface="Calibri"/>
              </a:rPr>
              <a:t>Hvad med eksterne kollegaer? gårdmand, rengøringspersonale, </a:t>
            </a:r>
            <a:r>
              <a:rPr lang="da-DK" sz="2500" err="1">
                <a:latin typeface="KBH Medium" panose="00000600000000000000" pitchFamily="2" charset="0"/>
                <a:cs typeface="Calibri"/>
              </a:rPr>
              <a:t>uu</a:t>
            </a:r>
            <a:r>
              <a:rPr lang="da-DK" sz="2500">
                <a:latin typeface="KBH Medium" panose="00000600000000000000" pitchFamily="2" charset="0"/>
                <a:cs typeface="Calibri"/>
              </a:rPr>
              <a:t>-vejleder…</a:t>
            </a:r>
          </a:p>
          <a:p>
            <a:pPr marL="0" indent="0">
              <a:buNone/>
            </a:pPr>
            <a:endParaRPr lang="da-DK"/>
          </a:p>
        </p:txBody>
      </p:sp>
      <p:sp>
        <p:nvSpPr>
          <p:cNvPr id="7" name="Rektangel 6">
            <a:extLst>
              <a:ext uri="{FF2B5EF4-FFF2-40B4-BE49-F238E27FC236}">
                <a16:creationId xmlns:a16="http://schemas.microsoft.com/office/drawing/2014/main" id="{09A2C7DB-25CA-43E7-8872-BF45B5F9D877}"/>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4731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701" y="481481"/>
            <a:ext cx="8229600" cy="1143000"/>
          </a:xfrm>
        </p:spPr>
        <p:txBody>
          <a:bodyPr>
            <a:normAutofit fontScale="90000"/>
          </a:bodyPr>
          <a:lstStyle/>
          <a:p>
            <a:pPr algn="l"/>
            <a:r>
              <a:rPr lang="da-DK" sz="4000">
                <a:latin typeface="KBH Black" panose="00000A00000000000000" pitchFamily="2" charset="0"/>
              </a:rPr>
              <a:t>MED-aftalen og nøglebegreberne</a:t>
            </a:r>
          </a:p>
        </p:txBody>
      </p:sp>
      <p:sp>
        <p:nvSpPr>
          <p:cNvPr id="3" name="Pladsholder til indhold 2"/>
          <p:cNvSpPr>
            <a:spLocks noGrp="1"/>
          </p:cNvSpPr>
          <p:nvPr>
            <p:ph idx="1"/>
          </p:nvPr>
        </p:nvSpPr>
        <p:spPr>
          <a:xfrm>
            <a:off x="612701" y="2111192"/>
            <a:ext cx="8229600" cy="5112568"/>
          </a:xfrm>
        </p:spPr>
        <p:txBody>
          <a:bodyPr>
            <a:normAutofit/>
          </a:bodyPr>
          <a:lstStyle/>
          <a:p>
            <a:pPr>
              <a:buClr>
                <a:srgbClr val="FF0000"/>
              </a:buClr>
              <a:buFont typeface="Wingdings" pitchFamily="2" charset="2"/>
              <a:buChar char="§"/>
            </a:pPr>
            <a:r>
              <a:rPr lang="da-DK" sz="2500">
                <a:latin typeface="KBH Medium" panose="00000600000000000000" pitchFamily="2" charset="0"/>
              </a:rPr>
              <a:t>MED skal skabe værdi for mål, opgaver, samarbejde og arbejdsmiljø</a:t>
            </a:r>
          </a:p>
          <a:p>
            <a:pPr>
              <a:lnSpc>
                <a:spcPct val="150000"/>
              </a:lnSpc>
              <a:buClr>
                <a:srgbClr val="FF0000"/>
              </a:buClr>
              <a:buFont typeface="Wingdings" pitchFamily="2" charset="2"/>
              <a:buChar char="§"/>
            </a:pPr>
            <a:r>
              <a:rPr lang="da-DK" sz="2500">
                <a:latin typeface="KBH Medium" panose="00000600000000000000" pitchFamily="2" charset="0"/>
              </a:rPr>
              <a:t>Orientering og drøftelse</a:t>
            </a:r>
          </a:p>
          <a:p>
            <a:pPr>
              <a:lnSpc>
                <a:spcPct val="150000"/>
              </a:lnSpc>
              <a:buClr>
                <a:srgbClr val="FF0000"/>
              </a:buClr>
              <a:buFont typeface="Wingdings" pitchFamily="2" charset="2"/>
              <a:buChar char="§"/>
            </a:pPr>
            <a:r>
              <a:rPr lang="da-DK" sz="2500">
                <a:latin typeface="KBH Medium" panose="00000600000000000000" pitchFamily="2" charset="0"/>
              </a:rPr>
              <a:t>Kvalificere ledelsens beslutningsgrundlag</a:t>
            </a:r>
          </a:p>
          <a:p>
            <a:pPr>
              <a:lnSpc>
                <a:spcPct val="150000"/>
              </a:lnSpc>
              <a:buClr>
                <a:srgbClr val="FF0000"/>
              </a:buClr>
              <a:buFont typeface="Wingdings" pitchFamily="2" charset="2"/>
              <a:buChar char="§"/>
            </a:pPr>
            <a:r>
              <a:rPr lang="da-DK" sz="2500">
                <a:latin typeface="KBH Medium" panose="00000600000000000000" pitchFamily="2" charset="0"/>
              </a:rPr>
              <a:t>Fokus på arbejdsmiljø</a:t>
            </a:r>
          </a:p>
          <a:p>
            <a:pPr>
              <a:lnSpc>
                <a:spcPct val="150000"/>
              </a:lnSpc>
              <a:buClr>
                <a:srgbClr val="FF0000"/>
              </a:buClr>
              <a:buFont typeface="Wingdings" pitchFamily="2" charset="2"/>
              <a:buChar char="§"/>
            </a:pPr>
            <a:r>
              <a:rPr lang="da-DK" sz="2500">
                <a:latin typeface="KBH Medium" panose="00000600000000000000" pitchFamily="2" charset="0"/>
              </a:rPr>
              <a:t>Understøtter kerneopgaven </a:t>
            </a:r>
          </a:p>
          <a:p>
            <a:pPr>
              <a:buClr>
                <a:srgbClr val="FF0000"/>
              </a:buClr>
              <a:buFont typeface="Wingdings" pitchFamily="2" charset="2"/>
              <a:buChar char="§"/>
            </a:pPr>
            <a:endParaRPr lang="da-DK" sz="2800"/>
          </a:p>
          <a:p>
            <a:pPr>
              <a:buClr>
                <a:srgbClr val="FF0000"/>
              </a:buClr>
              <a:buFont typeface="Wingdings" pitchFamily="2" charset="2"/>
              <a:buChar char="§"/>
            </a:pPr>
            <a:endParaRPr lang="da-DK" sz="2800"/>
          </a:p>
          <a:p>
            <a:pPr>
              <a:buClr>
                <a:srgbClr val="FF0000"/>
              </a:buClr>
              <a:buFont typeface="Wingdings" pitchFamily="2" charset="2"/>
              <a:buChar char="§"/>
            </a:pPr>
            <a:endParaRPr lang="da-DK" sz="2800"/>
          </a:p>
          <a:p>
            <a:pPr>
              <a:buClr>
                <a:srgbClr val="FF0000"/>
              </a:buClr>
              <a:buFont typeface="Wingdings" pitchFamily="2" charset="2"/>
              <a:buChar char="§"/>
            </a:pPr>
            <a:endParaRPr lang="da-DK" sz="2800"/>
          </a:p>
        </p:txBody>
      </p:sp>
      <p:sp>
        <p:nvSpPr>
          <p:cNvPr id="7" name="Rektangel 6">
            <a:extLst>
              <a:ext uri="{FF2B5EF4-FFF2-40B4-BE49-F238E27FC236}">
                <a16:creationId xmlns:a16="http://schemas.microsoft.com/office/drawing/2014/main" id="{6C9AF640-9739-4630-A20F-999220BB7775}"/>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777405"/>
            <a:ext cx="7772400" cy="1470025"/>
          </a:xfrm>
        </p:spPr>
        <p:txBody>
          <a:bodyPr>
            <a:normAutofit/>
          </a:bodyPr>
          <a:lstStyle/>
          <a:p>
            <a:r>
              <a:rPr lang="da-DK" sz="4000">
                <a:latin typeface="KBH Black" panose="00000A00000000000000" pitchFamily="2" charset="0"/>
              </a:rPr>
              <a:t>MED-begreberne</a:t>
            </a:r>
          </a:p>
        </p:txBody>
      </p:sp>
      <p:sp>
        <p:nvSpPr>
          <p:cNvPr id="3" name="Undertitel 2"/>
          <p:cNvSpPr>
            <a:spLocks noGrp="1"/>
          </p:cNvSpPr>
          <p:nvPr>
            <p:ph type="subTitle" idx="1"/>
          </p:nvPr>
        </p:nvSpPr>
        <p:spPr>
          <a:xfrm>
            <a:off x="1206305" y="2247430"/>
            <a:ext cx="8050237" cy="1752600"/>
          </a:xfrm>
        </p:spPr>
        <p:txBody>
          <a:bodyPr>
            <a:normAutofit fontScale="25000" lnSpcReduction="20000"/>
          </a:bodyPr>
          <a:lstStyle/>
          <a:p>
            <a:pPr algn="l">
              <a:buClr>
                <a:srgbClr val="FF0000"/>
              </a:buClr>
            </a:pPr>
            <a:endParaRPr lang="da-DK" sz="11200">
              <a:solidFill>
                <a:schemeClr val="tx1"/>
              </a:solidFill>
            </a:endParaRPr>
          </a:p>
          <a:p>
            <a:pPr marL="342900" indent="-342900" algn="l">
              <a:buClr>
                <a:srgbClr val="FF0000"/>
              </a:buClr>
              <a:buFont typeface="Wingdings" panose="05000000000000000000" pitchFamily="2" charset="2"/>
              <a:buChar char="§"/>
            </a:pPr>
            <a:r>
              <a:rPr lang="da-DK" sz="10000">
                <a:solidFill>
                  <a:schemeClr val="tx1"/>
                </a:solidFill>
                <a:latin typeface="KBH Medium" panose="00000600000000000000" pitchFamily="2" charset="0"/>
                <a:ea typeface="ＭＳ Ｐゴシック" pitchFamily="34" charset="-128"/>
              </a:rPr>
              <a:t>MED-indflydelse</a:t>
            </a:r>
          </a:p>
          <a:p>
            <a:pPr marL="342900" indent="-342900" algn="l">
              <a:buClr>
                <a:srgbClr val="FF0000"/>
              </a:buClr>
              <a:buFont typeface="Wingdings" panose="05000000000000000000" pitchFamily="2" charset="2"/>
              <a:buChar char="§"/>
            </a:pPr>
            <a:r>
              <a:rPr lang="da-DK" sz="10000">
                <a:solidFill>
                  <a:schemeClr val="tx1"/>
                </a:solidFill>
                <a:latin typeface="KBH Medium" panose="00000600000000000000" pitchFamily="2" charset="0"/>
                <a:ea typeface="ＭＳ Ｐゴシック" pitchFamily="34" charset="-128"/>
              </a:rPr>
              <a:t>MED-bestemmelse</a:t>
            </a:r>
          </a:p>
          <a:p>
            <a:pPr marL="342900" indent="-342900" algn="l">
              <a:buClr>
                <a:srgbClr val="FF0000"/>
              </a:buClr>
              <a:buFont typeface="Wingdings" panose="05000000000000000000" pitchFamily="2" charset="2"/>
              <a:buChar char="§"/>
            </a:pPr>
            <a:r>
              <a:rPr lang="da-DK" sz="10000">
                <a:solidFill>
                  <a:schemeClr val="tx1"/>
                </a:solidFill>
                <a:latin typeface="KBH Medium" panose="00000600000000000000" pitchFamily="2" charset="0"/>
                <a:ea typeface="ＭＳ Ｐゴシック" pitchFamily="34" charset="-128"/>
              </a:rPr>
              <a:t>MED-ansvar</a:t>
            </a:r>
          </a:p>
          <a:p>
            <a:pPr marL="342900" indent="-342900" algn="l">
              <a:buClr>
                <a:srgbClr val="FF0000"/>
              </a:buClr>
              <a:buFont typeface="Wingdings" panose="05000000000000000000" pitchFamily="2" charset="2"/>
              <a:buChar char="§"/>
            </a:pPr>
            <a:endParaRPr lang="da-DK" sz="10000">
              <a:solidFill>
                <a:schemeClr val="tx1"/>
              </a:solidFill>
              <a:latin typeface="KBH Medium" panose="00000600000000000000" pitchFamily="2" charset="0"/>
              <a:ea typeface="ＭＳ Ｐゴシック" pitchFamily="34" charset="-128"/>
            </a:endParaRPr>
          </a:p>
          <a:p>
            <a:pPr marL="342900" indent="-342900" algn="l">
              <a:buClr>
                <a:srgbClr val="FF0000"/>
              </a:buClr>
              <a:buFont typeface="Wingdings" panose="05000000000000000000" pitchFamily="2" charset="2"/>
              <a:buChar char="§"/>
            </a:pPr>
            <a:r>
              <a:rPr lang="da-DK" sz="10000">
                <a:solidFill>
                  <a:schemeClr val="tx1"/>
                </a:solidFill>
                <a:latin typeface="KBH Medium" panose="00000600000000000000" pitchFamily="2" charset="0"/>
                <a:ea typeface="ＭＳ Ｐゴシック" pitchFamily="34" charset="-128"/>
              </a:rPr>
              <a:t>Stærk, tydelig og professionel ledelse</a:t>
            </a:r>
          </a:p>
          <a:p>
            <a:pPr marL="342900" indent="-342900" algn="l">
              <a:buClr>
                <a:srgbClr val="FF0000"/>
              </a:buClr>
              <a:buFont typeface="Wingdings" panose="05000000000000000000" pitchFamily="2" charset="2"/>
              <a:buChar char="§"/>
            </a:pPr>
            <a:r>
              <a:rPr lang="da-DK" sz="10000">
                <a:solidFill>
                  <a:schemeClr val="tx1"/>
                </a:solidFill>
                <a:latin typeface="KBH Medium" panose="00000600000000000000" pitchFamily="2" charset="0"/>
                <a:ea typeface="ＭＳ Ｐゴシック" pitchFamily="34" charset="-128"/>
              </a:rPr>
              <a:t>Professionel uenighed </a:t>
            </a:r>
          </a:p>
          <a:p>
            <a:pPr algn="l">
              <a:buClr>
                <a:srgbClr val="FF0000"/>
              </a:buClr>
              <a:buFont typeface="Wingdings" pitchFamily="2" charset="2"/>
              <a:buChar char="§"/>
            </a:pPr>
            <a:endParaRPr lang="da-DK"/>
          </a:p>
        </p:txBody>
      </p:sp>
      <p:sp>
        <p:nvSpPr>
          <p:cNvPr id="7" name="Rektangel 6">
            <a:extLst>
              <a:ext uri="{FF2B5EF4-FFF2-40B4-BE49-F238E27FC236}">
                <a16:creationId xmlns:a16="http://schemas.microsoft.com/office/drawing/2014/main" id="{C5C737F0-2CE7-460F-89A9-BC766A609276}"/>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0930" y="778141"/>
            <a:ext cx="8147248" cy="868958"/>
          </a:xfrm>
        </p:spPr>
        <p:txBody>
          <a:bodyPr>
            <a:noAutofit/>
          </a:bodyPr>
          <a:lstStyle/>
          <a:p>
            <a:r>
              <a:rPr lang="da-DK" sz="4000">
                <a:latin typeface="KBH Black" panose="00000A00000000000000" pitchFamily="2" charset="0"/>
              </a:rPr>
              <a:t>MED indflydelse</a:t>
            </a:r>
            <a:br>
              <a:rPr lang="da-DK" sz="4000"/>
            </a:br>
            <a:endParaRPr lang="da-DK" sz="1600"/>
          </a:p>
        </p:txBody>
      </p:sp>
      <p:sp>
        <p:nvSpPr>
          <p:cNvPr id="3" name="Pladsholder til indhold 2"/>
          <p:cNvSpPr>
            <a:spLocks noGrp="1"/>
          </p:cNvSpPr>
          <p:nvPr>
            <p:ph idx="1"/>
          </p:nvPr>
        </p:nvSpPr>
        <p:spPr>
          <a:xfrm>
            <a:off x="829831" y="2001851"/>
            <a:ext cx="8210553" cy="4896544"/>
          </a:xfrm>
        </p:spPr>
        <p:txBody>
          <a:bodyPr>
            <a:noAutofit/>
          </a:bodyPr>
          <a:lstStyle/>
          <a:p>
            <a:pPr marL="287338" indent="-287338">
              <a:lnSpc>
                <a:spcPct val="90000"/>
              </a:lnSpc>
              <a:buClr>
                <a:srgbClr val="FF0000"/>
              </a:buClr>
              <a:buNone/>
            </a:pPr>
            <a:r>
              <a:rPr lang="da-DK" sz="2400"/>
              <a:t>	</a:t>
            </a:r>
            <a:endParaRPr lang="da-DK" sz="2800"/>
          </a:p>
          <a:p>
            <a:pPr marL="287338" indent="-287338">
              <a:lnSpc>
                <a:spcPct val="90000"/>
              </a:lnSpc>
              <a:buClr>
                <a:srgbClr val="FF0000"/>
              </a:buClr>
              <a:buFont typeface="Wingdings" pitchFamily="2" charset="2"/>
              <a:buChar char="§"/>
            </a:pPr>
            <a:r>
              <a:rPr lang="da-DK" sz="2800">
                <a:solidFill>
                  <a:schemeClr val="accent2"/>
                </a:solidFill>
                <a:latin typeface="KBH Medium" panose="00000600000000000000" pitchFamily="2" charset="0"/>
              </a:rPr>
              <a:t>Gensidig</a:t>
            </a:r>
            <a:r>
              <a:rPr lang="da-DK" sz="2800">
                <a:latin typeface="KBH Medium" panose="00000600000000000000" pitchFamily="2" charset="0"/>
              </a:rPr>
              <a:t> information og drøftelse, kvalificering og videndeling, hvorefter ledelsen træffer sin beslutning</a:t>
            </a:r>
          </a:p>
          <a:p>
            <a:pPr>
              <a:buNone/>
            </a:pPr>
            <a:r>
              <a:rPr lang="da-DK" sz="1600">
                <a:latin typeface="KBH Medium" panose="00000600000000000000" pitchFamily="2" charset="0"/>
              </a:rPr>
              <a:t>	</a:t>
            </a:r>
            <a:r>
              <a:rPr lang="da-DK" sz="1200">
                <a:latin typeface="KBH Medium" panose="00000600000000000000" pitchFamily="2" charset="0"/>
              </a:rPr>
              <a:t>MED-aftalen kap. 4</a:t>
            </a:r>
          </a:p>
          <a:p>
            <a:pPr>
              <a:buNone/>
            </a:pPr>
            <a:endParaRPr lang="da-DK" sz="2000"/>
          </a:p>
          <a:p>
            <a:pPr>
              <a:buNone/>
            </a:pPr>
            <a:endParaRPr lang="da-DK" sz="2000"/>
          </a:p>
          <a:p>
            <a:pPr>
              <a:buNone/>
            </a:pPr>
            <a:endParaRPr lang="da-DK" sz="2000"/>
          </a:p>
          <a:p>
            <a:pPr>
              <a:buNone/>
            </a:pPr>
            <a:endParaRPr lang="da-DK" sz="2000"/>
          </a:p>
          <a:p>
            <a:pPr>
              <a:buNone/>
            </a:pPr>
            <a:endParaRPr lang="da-DK" sz="2000"/>
          </a:p>
          <a:p>
            <a:pPr>
              <a:buNone/>
            </a:pPr>
            <a:endParaRPr lang="da-DK" sz="2000"/>
          </a:p>
          <a:p>
            <a:pPr>
              <a:buNone/>
            </a:pPr>
            <a:endParaRPr lang="da-DK" sz="2000"/>
          </a:p>
          <a:p>
            <a:pPr>
              <a:buNone/>
            </a:pPr>
            <a:endParaRPr lang="da-DK" sz="2000"/>
          </a:p>
        </p:txBody>
      </p:sp>
      <p:sp>
        <p:nvSpPr>
          <p:cNvPr id="9" name="Rektangel 8">
            <a:extLst>
              <a:ext uri="{FF2B5EF4-FFF2-40B4-BE49-F238E27FC236}">
                <a16:creationId xmlns:a16="http://schemas.microsoft.com/office/drawing/2014/main" id="{0B54C2E1-7937-410F-B5D2-99CDCEB3D46D}"/>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31F9DFE8-6001-460A-AC58-B1208D4020A6}"/>
              </a:ext>
            </a:extLst>
          </p:cNvPr>
          <p:cNvPicPr>
            <a:picLocks noChangeAspect="1"/>
          </p:cNvPicPr>
          <p:nvPr/>
        </p:nvPicPr>
        <p:blipFill rotWithShape="1">
          <a:blip r:embed="rId3"/>
          <a:srcRect t="5051"/>
          <a:stretch/>
        </p:blipFill>
        <p:spPr>
          <a:xfrm>
            <a:off x="2551941" y="4772283"/>
            <a:ext cx="3845226" cy="1956095"/>
          </a:xfrm>
          <a:prstGeom prst="rect">
            <a:avLst/>
          </a:prstGeom>
          <a:ln>
            <a:noFill/>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33113"/>
            <a:ext cx="8229600" cy="1143000"/>
          </a:xfrm>
        </p:spPr>
        <p:txBody>
          <a:bodyPr>
            <a:normAutofit/>
          </a:bodyPr>
          <a:lstStyle/>
          <a:p>
            <a:r>
              <a:rPr lang="da-DK" sz="4000">
                <a:latin typeface="KBH Black" panose="00000A00000000000000" pitchFamily="2" charset="0"/>
              </a:rPr>
              <a:t>MED bestemmelse</a:t>
            </a:r>
          </a:p>
        </p:txBody>
      </p:sp>
      <p:sp>
        <p:nvSpPr>
          <p:cNvPr id="3" name="Pladsholder til indhold 2"/>
          <p:cNvSpPr>
            <a:spLocks noGrp="1"/>
          </p:cNvSpPr>
          <p:nvPr>
            <p:ph idx="1"/>
          </p:nvPr>
        </p:nvSpPr>
        <p:spPr>
          <a:xfrm>
            <a:off x="801859" y="1675087"/>
            <a:ext cx="7759700" cy="3723267"/>
          </a:xfrm>
        </p:spPr>
        <p:txBody>
          <a:bodyPr>
            <a:normAutofit fontScale="77500" lnSpcReduction="20000"/>
          </a:bodyPr>
          <a:lstStyle/>
          <a:p>
            <a:pPr>
              <a:buClr>
                <a:srgbClr val="FF0000"/>
              </a:buClr>
              <a:buFont typeface="Wingdings" panose="05000000000000000000" pitchFamily="2" charset="2"/>
              <a:buChar char="§"/>
            </a:pPr>
            <a:r>
              <a:rPr lang="da-DK" altLang="da-DK">
                <a:latin typeface="KBH Medium" panose="00000600000000000000" pitchFamily="2" charset="0"/>
                <a:ea typeface="ＭＳ Ｐゴシック" pitchFamily="34" charset="-128"/>
              </a:rPr>
              <a:t>Fælles beslutning på baggrund af </a:t>
            </a:r>
            <a:r>
              <a:rPr lang="da-DK">
                <a:latin typeface="KBH Medium" panose="00000600000000000000" pitchFamily="2" charset="0"/>
              </a:rPr>
              <a:t>samarbejde</a:t>
            </a:r>
          </a:p>
          <a:p>
            <a:pPr>
              <a:buClr>
                <a:srgbClr val="FF0000"/>
              </a:buClr>
              <a:buFont typeface="Wingdings" panose="05000000000000000000" pitchFamily="2" charset="2"/>
              <a:buChar char="§"/>
            </a:pPr>
            <a:r>
              <a:rPr lang="da-DK">
                <a:latin typeface="KBH Medium" panose="00000600000000000000" pitchFamily="2" charset="0"/>
              </a:rPr>
              <a:t>Når vi er enige, eller skal være enige, så kan vi lave en retningslinje</a:t>
            </a:r>
          </a:p>
          <a:p>
            <a:pPr>
              <a:buClr>
                <a:srgbClr val="FF0000"/>
              </a:buClr>
              <a:buFont typeface="Wingdings" panose="05000000000000000000" pitchFamily="2" charset="2"/>
              <a:buChar char="§"/>
            </a:pPr>
            <a:r>
              <a:rPr lang="da-DK">
                <a:latin typeface="KBH Medium" panose="00000600000000000000" pitchFamily="2" charset="0"/>
              </a:rPr>
              <a:t>Det sker efter åbne og grundige drøftelser mellem ledelsen og medarbejderne</a:t>
            </a:r>
          </a:p>
          <a:p>
            <a:pPr>
              <a:buClr>
                <a:srgbClr val="FF0000"/>
              </a:buClr>
              <a:buFont typeface="Wingdings" panose="05000000000000000000" pitchFamily="2" charset="2"/>
              <a:buChar char="§"/>
            </a:pPr>
            <a:r>
              <a:rPr lang="da-DK">
                <a:latin typeface="KBH Medium" panose="00000600000000000000" pitchFamily="2" charset="0"/>
              </a:rPr>
              <a:t>Der skal udvises positiv forhandlingsvilje fra begge parter og søges opnået enighed</a:t>
            </a:r>
          </a:p>
          <a:p>
            <a:pPr>
              <a:buClr>
                <a:srgbClr val="FF0000"/>
              </a:buClr>
              <a:buFont typeface="Wingdings" panose="05000000000000000000" pitchFamily="2" charset="2"/>
              <a:buChar char="§"/>
            </a:pPr>
            <a:r>
              <a:rPr lang="da-DK">
                <a:latin typeface="KBH Medium" panose="00000600000000000000" pitchFamily="2" charset="0"/>
              </a:rPr>
              <a:t>Man skal forsvare retningslinjen loyalt</a:t>
            </a:r>
          </a:p>
          <a:p>
            <a:pPr lvl="0">
              <a:buNone/>
            </a:pPr>
            <a:endParaRPr lang="da-DK" sz="1400">
              <a:solidFill>
                <a:prstClr val="black"/>
              </a:solidFill>
            </a:endParaRPr>
          </a:p>
          <a:p>
            <a:pPr lvl="0">
              <a:buNone/>
            </a:pPr>
            <a:endParaRPr lang="da-DK" sz="1500">
              <a:solidFill>
                <a:prstClr val="black"/>
              </a:solidFill>
            </a:endParaRPr>
          </a:p>
          <a:p>
            <a:pPr lvl="0">
              <a:buNone/>
            </a:pPr>
            <a:r>
              <a:rPr lang="da-DK" sz="1500">
                <a:solidFill>
                  <a:prstClr val="black"/>
                </a:solidFill>
                <a:latin typeface="KBH Medium" panose="00000600000000000000" pitchFamily="2" charset="0"/>
              </a:rPr>
              <a:t>	MED-aftalen kap. 4</a:t>
            </a:r>
          </a:p>
          <a:p>
            <a:pPr>
              <a:buNone/>
            </a:pPr>
            <a:endParaRPr lang="da-DK"/>
          </a:p>
        </p:txBody>
      </p:sp>
      <p:sp>
        <p:nvSpPr>
          <p:cNvPr id="9" name="Rektangel 8">
            <a:extLst>
              <a:ext uri="{FF2B5EF4-FFF2-40B4-BE49-F238E27FC236}">
                <a16:creationId xmlns:a16="http://schemas.microsoft.com/office/drawing/2014/main" id="{BBC70053-B6B0-4D50-975E-0E34C80D6125}"/>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id="{E88786A0-ED9A-4D4E-B365-40871F6A665C}"/>
              </a:ext>
            </a:extLst>
          </p:cNvPr>
          <p:cNvPicPr>
            <a:picLocks noChangeAspect="1"/>
          </p:cNvPicPr>
          <p:nvPr/>
        </p:nvPicPr>
        <p:blipFill rotWithShape="1">
          <a:blip r:embed="rId3"/>
          <a:srcRect l="2264"/>
          <a:stretch/>
        </p:blipFill>
        <p:spPr>
          <a:xfrm>
            <a:off x="2681400" y="4898936"/>
            <a:ext cx="3781199" cy="1801818"/>
          </a:xfrm>
          <a:prstGeom prst="rect">
            <a:avLst/>
          </a:prstGeom>
          <a:ln>
            <a:noFill/>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5"/>
          <p:cNvSpPr>
            <a:spLocks noGrp="1"/>
          </p:cNvSpPr>
          <p:nvPr>
            <p:ph idx="1"/>
          </p:nvPr>
        </p:nvSpPr>
        <p:spPr>
          <a:xfrm>
            <a:off x="233082" y="1032948"/>
            <a:ext cx="8229600" cy="5184576"/>
          </a:xfrm>
          <a:effectLst/>
        </p:spPr>
        <p:txBody>
          <a:bodyPr>
            <a:normAutofit/>
          </a:bodyPr>
          <a:lstStyle/>
          <a:p>
            <a:pPr>
              <a:buClr>
                <a:srgbClr val="FF0000"/>
              </a:buClr>
              <a:buFont typeface="Wingdings" pitchFamily="2" charset="2"/>
              <a:buChar char="§"/>
            </a:pPr>
            <a:r>
              <a:rPr lang="da-DK" sz="2500">
                <a:latin typeface="KBH Medium" panose="00000600000000000000" pitchFamily="2" charset="0"/>
              </a:rPr>
              <a:t>MED-ansvar er et begreb, som BUF har valgt at ligestille med medindflydelse og medbestemmelse</a:t>
            </a:r>
          </a:p>
          <a:p>
            <a:pPr>
              <a:buClr>
                <a:srgbClr val="FF0000"/>
              </a:buClr>
              <a:buFont typeface="Wingdings" pitchFamily="2" charset="2"/>
              <a:buChar char="§"/>
            </a:pPr>
            <a:r>
              <a:rPr lang="da-DK" sz="2500">
                <a:latin typeface="KBH Medium" panose="00000600000000000000" pitchFamily="2" charset="0"/>
              </a:rPr>
              <a:t>Det indebærer en fælles forpligtelse til at formidle, skabe forståelse for- og tage ansvar for at bakke aktivt og loyalt op om de beslutninger, I træffer i fællesskab – også når beslutningen strider mod egne overbevisninger  </a:t>
            </a:r>
          </a:p>
          <a:p>
            <a:pPr lvl="0">
              <a:buNone/>
            </a:pPr>
            <a:r>
              <a:rPr lang="da-DK" sz="1400">
                <a:solidFill>
                  <a:prstClr val="black"/>
                </a:solidFill>
              </a:rPr>
              <a:t>	</a:t>
            </a:r>
          </a:p>
          <a:p>
            <a:pPr lvl="0">
              <a:buNone/>
            </a:pPr>
            <a:r>
              <a:rPr lang="da-DK" sz="1400">
                <a:solidFill>
                  <a:prstClr val="black"/>
                </a:solidFill>
                <a:latin typeface="KBH Medium" panose="00000600000000000000" pitchFamily="2" charset="0"/>
              </a:rPr>
              <a:t>	</a:t>
            </a:r>
            <a:r>
              <a:rPr lang="da-DK" sz="1200">
                <a:solidFill>
                  <a:prstClr val="black"/>
                </a:solidFill>
                <a:latin typeface="KBH Medium" panose="00000600000000000000" pitchFamily="2" charset="0"/>
              </a:rPr>
              <a:t>MED-aftalen kap. 4</a:t>
            </a:r>
          </a:p>
          <a:p>
            <a:pPr marL="0" indent="0">
              <a:buClr>
                <a:srgbClr val="FF0000"/>
              </a:buClr>
              <a:buNone/>
            </a:pPr>
            <a:endParaRPr lang="da-DK" sz="2900"/>
          </a:p>
          <a:p>
            <a:pPr>
              <a:buClr>
                <a:srgbClr val="FF0000"/>
              </a:buClr>
              <a:buNone/>
            </a:pPr>
            <a:endParaRPr lang="da-DK" sz="2800"/>
          </a:p>
        </p:txBody>
      </p:sp>
      <p:sp>
        <p:nvSpPr>
          <p:cNvPr id="2" name="Titel 1"/>
          <p:cNvSpPr>
            <a:spLocks noGrp="1"/>
          </p:cNvSpPr>
          <p:nvPr>
            <p:ph type="title"/>
          </p:nvPr>
        </p:nvSpPr>
        <p:spPr>
          <a:xfrm>
            <a:off x="457200" y="228726"/>
            <a:ext cx="8229600" cy="1143000"/>
          </a:xfrm>
        </p:spPr>
        <p:txBody>
          <a:bodyPr/>
          <a:lstStyle/>
          <a:p>
            <a:r>
              <a:rPr lang="da-DK" sz="4000">
                <a:latin typeface="KBH Black" panose="00000A00000000000000" pitchFamily="2" charset="0"/>
              </a:rPr>
              <a:t>MED ansvar</a:t>
            </a:r>
          </a:p>
        </p:txBody>
      </p:sp>
      <p:sp>
        <p:nvSpPr>
          <p:cNvPr id="9" name="Rektangel 8">
            <a:extLst>
              <a:ext uri="{FF2B5EF4-FFF2-40B4-BE49-F238E27FC236}">
                <a16:creationId xmlns:a16="http://schemas.microsoft.com/office/drawing/2014/main" id="{E06098DC-CF3C-4F8D-9C9B-A2FA31D68C3E}"/>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F3C897FD-CB0B-4FED-B386-AE640327E15D}"/>
              </a:ext>
            </a:extLst>
          </p:cNvPr>
          <p:cNvPicPr>
            <a:picLocks noChangeAspect="1"/>
          </p:cNvPicPr>
          <p:nvPr/>
        </p:nvPicPr>
        <p:blipFill>
          <a:blip r:embed="rId3"/>
          <a:stretch>
            <a:fillRect/>
          </a:stretch>
        </p:blipFill>
        <p:spPr>
          <a:xfrm>
            <a:off x="2714080" y="4973374"/>
            <a:ext cx="3715839" cy="1703356"/>
          </a:xfrm>
          <a:prstGeom prst="rect">
            <a:avLst/>
          </a:prstGeom>
          <a:ln>
            <a:noFill/>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588" y="864983"/>
            <a:ext cx="9015412" cy="796950"/>
          </a:xfrm>
        </p:spPr>
        <p:txBody>
          <a:bodyPr>
            <a:noAutofit/>
          </a:bodyPr>
          <a:lstStyle/>
          <a:p>
            <a:r>
              <a:rPr lang="da-DK" sz="4000">
                <a:latin typeface="KBH Black" panose="00000A00000000000000" pitchFamily="2" charset="0"/>
              </a:rPr>
              <a:t>Hvad hvis man er uenige?</a:t>
            </a:r>
          </a:p>
        </p:txBody>
      </p:sp>
      <p:sp>
        <p:nvSpPr>
          <p:cNvPr id="3" name="Pladsholder til indhold 2"/>
          <p:cNvSpPr>
            <a:spLocks noGrp="1"/>
          </p:cNvSpPr>
          <p:nvPr>
            <p:ph idx="1"/>
          </p:nvPr>
        </p:nvSpPr>
        <p:spPr>
          <a:xfrm>
            <a:off x="457200" y="1835577"/>
            <a:ext cx="8229600" cy="4381947"/>
          </a:xfrm>
        </p:spPr>
        <p:txBody>
          <a:bodyPr>
            <a:noAutofit/>
          </a:bodyPr>
          <a:lstStyle/>
          <a:p>
            <a:pPr>
              <a:buNone/>
            </a:pPr>
            <a:endParaRPr lang="da-DK" sz="2700"/>
          </a:p>
          <a:p>
            <a:pPr>
              <a:buClr>
                <a:srgbClr val="FF0000"/>
              </a:buClr>
              <a:buFont typeface="Wingdings" panose="05000000000000000000" pitchFamily="2" charset="2"/>
              <a:buChar char="§"/>
            </a:pPr>
            <a:r>
              <a:rPr lang="da-DK" sz="2700">
                <a:latin typeface="KBH Medium" panose="00000600000000000000" pitchFamily="2" charset="0"/>
              </a:rPr>
              <a:t>Uenigheden skrives til referat</a:t>
            </a:r>
          </a:p>
          <a:p>
            <a:pPr>
              <a:buClr>
                <a:srgbClr val="FF0000"/>
              </a:buClr>
              <a:buFont typeface="Wingdings" panose="05000000000000000000" pitchFamily="2" charset="2"/>
              <a:buChar char="§"/>
            </a:pPr>
            <a:r>
              <a:rPr lang="da-DK" sz="2700">
                <a:latin typeface="KBH Medium" panose="00000600000000000000" pitchFamily="2" charset="0"/>
              </a:rPr>
              <a:t>Leder søger afklaring i BUF</a:t>
            </a:r>
          </a:p>
          <a:p>
            <a:pPr>
              <a:buClr>
                <a:srgbClr val="FF0000"/>
              </a:buClr>
              <a:buFont typeface="Wingdings" panose="05000000000000000000" pitchFamily="2" charset="2"/>
              <a:buChar char="§"/>
            </a:pPr>
            <a:r>
              <a:rPr lang="da-DK" sz="2700">
                <a:latin typeface="KBH Medium" panose="00000600000000000000" pitchFamily="2" charset="0"/>
              </a:rPr>
              <a:t>Medarbejdere søger afklaring i faglig organisation</a:t>
            </a:r>
          </a:p>
          <a:p>
            <a:pPr>
              <a:buClr>
                <a:srgbClr val="FF0000"/>
              </a:buClr>
              <a:buFont typeface="Wingdings" panose="05000000000000000000" pitchFamily="2" charset="2"/>
              <a:buChar char="§"/>
            </a:pPr>
            <a:r>
              <a:rPr lang="da-DK" sz="2700">
                <a:latin typeface="KBH Medium" panose="00000600000000000000" pitchFamily="2" charset="0"/>
              </a:rPr>
              <a:t>Leder og medarbejdere (evt. forpersonskab) søger fælles afklaring</a:t>
            </a:r>
          </a:p>
          <a:p>
            <a:pPr>
              <a:buClr>
                <a:srgbClr val="FF0000"/>
              </a:buClr>
              <a:buFont typeface="Wingdings" panose="05000000000000000000" pitchFamily="2" charset="2"/>
              <a:buChar char="§"/>
            </a:pPr>
            <a:r>
              <a:rPr lang="da-DK" sz="2700">
                <a:latin typeface="KBH Medium" panose="00000600000000000000" pitchFamily="2" charset="0"/>
              </a:rPr>
              <a:t>Hvis der fortsat er uenighed, skriftliggøres uenigheden og sendes til MED-sekretariatet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a-DK" sz="1200" b="0" i="0" u="none" strike="noStrike" kern="1200" cap="none" spc="0" normalizeH="0" baseline="0" noProof="0">
              <a:ln>
                <a:noFill/>
              </a:ln>
              <a:solidFill>
                <a:prstClr val="black"/>
              </a:solidFill>
              <a:effectLst/>
              <a:uLnTx/>
              <a:uFillTx/>
              <a:latin typeface="KBH Medium" panose="00000600000000000000" pitchFamily="2"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1200" b="0" i="0" u="none" strike="noStrike" kern="1200" cap="none" spc="0" normalizeH="0" baseline="0" noProof="0">
                <a:ln>
                  <a:noFill/>
                </a:ln>
                <a:solidFill>
                  <a:prstClr val="black"/>
                </a:solidFill>
                <a:effectLst/>
                <a:uLnTx/>
                <a:uFillTx/>
                <a:latin typeface="KBH Medium" panose="00000600000000000000" pitchFamily="2" charset="0"/>
                <a:ea typeface="+mn-ea"/>
                <a:cs typeface="+mn-cs"/>
              </a:rPr>
              <a:t>MED-aftalen kap. 7</a:t>
            </a:r>
          </a:p>
          <a:p>
            <a:pPr marL="0" indent="0">
              <a:buClr>
                <a:srgbClr val="FF0000"/>
              </a:buClr>
              <a:buNone/>
            </a:pPr>
            <a:endParaRPr lang="da-DK" sz="2700">
              <a:latin typeface="KBH Medium" panose="00000600000000000000" pitchFamily="2" charset="0"/>
            </a:endParaRPr>
          </a:p>
          <a:p>
            <a:pPr>
              <a:buClr>
                <a:srgbClr val="FF0000"/>
              </a:buClr>
              <a:buFont typeface="Wingdings" panose="05000000000000000000" pitchFamily="2" charset="2"/>
              <a:buChar char="§"/>
            </a:pPr>
            <a:endParaRPr lang="da-DK" sz="2700">
              <a:latin typeface="KBH Medium" panose="00000600000000000000" pitchFamily="2" charset="0"/>
            </a:endParaRPr>
          </a:p>
          <a:p>
            <a:pPr>
              <a:buClr>
                <a:srgbClr val="FF0000"/>
              </a:buClr>
              <a:buFont typeface="Wingdings" panose="05000000000000000000" pitchFamily="2" charset="2"/>
              <a:buChar char="§"/>
            </a:pPr>
            <a:endParaRPr lang="da-DK" sz="2700">
              <a:latin typeface="KBH Medium" panose="00000600000000000000" pitchFamily="2" charset="0"/>
            </a:endParaRPr>
          </a:p>
          <a:p>
            <a:pPr>
              <a:buClr>
                <a:srgbClr val="FF0000"/>
              </a:buClr>
              <a:buFont typeface="Wingdings" panose="05000000000000000000" pitchFamily="2" charset="2"/>
              <a:buChar char="§"/>
            </a:pPr>
            <a:endParaRPr lang="da-DK" sz="2700">
              <a:latin typeface="KBH Medium" panose="00000600000000000000" pitchFamily="2" charset="0"/>
            </a:endParaRPr>
          </a:p>
          <a:p>
            <a:pPr>
              <a:buClr>
                <a:srgbClr val="FF0000"/>
              </a:buClr>
              <a:buFont typeface="Wingdings" panose="05000000000000000000" pitchFamily="2" charset="2"/>
              <a:buChar char="§"/>
            </a:pPr>
            <a:endParaRPr lang="da-DK" sz="2700">
              <a:latin typeface="KBH Medium" panose="00000600000000000000" pitchFamily="2" charset="0"/>
            </a:endParaRPr>
          </a:p>
          <a:p>
            <a:pPr>
              <a:buClr>
                <a:srgbClr val="FF0000"/>
              </a:buClr>
              <a:buFont typeface="Wingdings" panose="05000000000000000000" pitchFamily="2" charset="2"/>
              <a:buChar char="§"/>
            </a:pPr>
            <a:endParaRPr lang="da-DK" sz="2700">
              <a:latin typeface="KBH Medium" panose="00000600000000000000" pitchFamily="2" charset="0"/>
            </a:endParaRPr>
          </a:p>
        </p:txBody>
      </p:sp>
      <p:sp>
        <p:nvSpPr>
          <p:cNvPr id="8" name="Rektangel 7">
            <a:extLst>
              <a:ext uri="{FF2B5EF4-FFF2-40B4-BE49-F238E27FC236}">
                <a16:creationId xmlns:a16="http://schemas.microsoft.com/office/drawing/2014/main" id="{A4D1A114-4435-4EFC-8EE3-85B9C5E0150F}"/>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8284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8011" y="612341"/>
            <a:ext cx="8229600" cy="1143000"/>
          </a:xfrm>
        </p:spPr>
        <p:txBody>
          <a:bodyPr>
            <a:normAutofit fontScale="90000"/>
          </a:bodyPr>
          <a:lstStyle/>
          <a:p>
            <a:br>
              <a:rPr lang="da-DK" sz="2000"/>
            </a:br>
            <a:br>
              <a:rPr lang="da-DK" sz="2000"/>
            </a:br>
            <a:br>
              <a:rPr lang="da-DK" sz="2000"/>
            </a:br>
            <a:br>
              <a:rPr lang="da-DK" sz="2000"/>
            </a:br>
            <a:br>
              <a:rPr lang="da-DK" sz="2000"/>
            </a:br>
            <a:br>
              <a:rPr lang="da-DK" sz="2000"/>
            </a:br>
            <a:r>
              <a:rPr lang="da-DK">
                <a:latin typeface="KBH Black" panose="00000A00000000000000" pitchFamily="2" charset="0"/>
              </a:rPr>
              <a:t>Program for dag 1</a:t>
            </a:r>
            <a:br>
              <a:rPr lang="da-DK">
                <a:latin typeface="KBH Black" panose="00000A00000000000000" pitchFamily="2" charset="0"/>
              </a:rPr>
            </a:br>
            <a:r>
              <a:rPr lang="da-DK">
                <a:latin typeface="KBH Black" panose="00000A00000000000000" pitchFamily="2" charset="0"/>
              </a:rPr>
              <a:t>09.00 – 15.30</a:t>
            </a:r>
            <a:br>
              <a:rPr lang="da-DK"/>
            </a:br>
            <a:br>
              <a:rPr lang="da-DK"/>
            </a:br>
            <a:br>
              <a:rPr lang="da-DK"/>
            </a:br>
            <a:endParaRPr lang="da-DK"/>
          </a:p>
        </p:txBody>
      </p:sp>
      <p:sp>
        <p:nvSpPr>
          <p:cNvPr id="5" name="Pladsholder til indhold 4"/>
          <p:cNvSpPr>
            <a:spLocks noGrp="1"/>
          </p:cNvSpPr>
          <p:nvPr>
            <p:ph idx="1"/>
          </p:nvPr>
        </p:nvSpPr>
        <p:spPr>
          <a:xfrm>
            <a:off x="1827092" y="2251355"/>
            <a:ext cx="8229600" cy="4525963"/>
          </a:xfrm>
        </p:spPr>
        <p:txBody>
          <a:bodyPr>
            <a:normAutofit/>
          </a:bodyPr>
          <a:lstStyle/>
          <a:p>
            <a:pPr>
              <a:buClr>
                <a:srgbClr val="FF0000"/>
              </a:buClr>
              <a:buFont typeface="Wingdings" panose="05000000000000000000" pitchFamily="2" charset="2"/>
              <a:buChar char="§"/>
            </a:pPr>
            <a:r>
              <a:rPr lang="da-DK" sz="2500">
                <a:latin typeface="KBH Medium" panose="00000600000000000000" pitchFamily="2" charset="0"/>
              </a:rPr>
              <a:t>Velkomst og præsentation</a:t>
            </a:r>
          </a:p>
          <a:p>
            <a:pPr>
              <a:buClr>
                <a:srgbClr val="FF0000"/>
              </a:buClr>
              <a:buFont typeface="Wingdings" panose="05000000000000000000" pitchFamily="2" charset="2"/>
              <a:buChar char="§"/>
            </a:pPr>
            <a:r>
              <a:rPr lang="da-DK" sz="2500">
                <a:latin typeface="KBH Medium" panose="00000600000000000000" pitchFamily="2" charset="0"/>
              </a:rPr>
              <a:t>Formål og udbytte af dagen</a:t>
            </a:r>
          </a:p>
          <a:p>
            <a:pPr>
              <a:buClr>
                <a:srgbClr val="FF0000"/>
              </a:buClr>
              <a:buFont typeface="Wingdings" panose="05000000000000000000" pitchFamily="2" charset="2"/>
              <a:buChar char="§"/>
            </a:pPr>
            <a:r>
              <a:rPr lang="da-DK" sz="2500">
                <a:latin typeface="KBH Medium" panose="00000600000000000000" pitchFamily="2" charset="0"/>
              </a:rPr>
              <a:t>MED-organisationen</a:t>
            </a:r>
          </a:p>
          <a:p>
            <a:pPr>
              <a:buClr>
                <a:srgbClr val="FF0000"/>
              </a:buClr>
              <a:buFont typeface="Wingdings" panose="05000000000000000000" pitchFamily="2" charset="2"/>
              <a:buChar char="§"/>
            </a:pPr>
            <a:r>
              <a:rPr lang="da-DK" sz="2500">
                <a:latin typeface="KBH Medium" panose="00000600000000000000" pitchFamily="2" charset="0"/>
              </a:rPr>
              <a:t>Nøglebegreberne i MED-aftalen</a:t>
            </a:r>
          </a:p>
          <a:p>
            <a:pPr>
              <a:buClr>
                <a:srgbClr val="FF0000"/>
              </a:buClr>
              <a:buFont typeface="Wingdings" panose="05000000000000000000" pitchFamily="2" charset="2"/>
              <a:buChar char="§"/>
            </a:pPr>
            <a:r>
              <a:rPr lang="da-DK" sz="2500">
                <a:latin typeface="KBH Medium" panose="00000600000000000000" pitchFamily="2" charset="0"/>
              </a:rPr>
              <a:t>Opgaver og roller i MED</a:t>
            </a:r>
          </a:p>
          <a:p>
            <a:pPr>
              <a:buClr>
                <a:srgbClr val="FF0000"/>
              </a:buClr>
              <a:buFont typeface="Wingdings" panose="05000000000000000000" pitchFamily="2" charset="2"/>
              <a:buChar char="§"/>
            </a:pPr>
            <a:r>
              <a:rPr lang="da-DK" sz="2500">
                <a:latin typeface="KBH Medium" panose="00000600000000000000" pitchFamily="2" charset="0"/>
              </a:rPr>
              <a:t>MED i system</a:t>
            </a:r>
          </a:p>
          <a:p>
            <a:pPr>
              <a:buClr>
                <a:srgbClr val="FF0000"/>
              </a:buClr>
              <a:buFont typeface="Wingdings" panose="05000000000000000000" pitchFamily="2" charset="2"/>
              <a:buChar char="§"/>
            </a:pPr>
            <a:r>
              <a:rPr lang="da-DK" sz="2500">
                <a:latin typeface="KBH Medium" panose="00000600000000000000" pitchFamily="2" charset="0"/>
              </a:rPr>
              <a:t>MED og arbejdsfællesskabet</a:t>
            </a:r>
          </a:p>
        </p:txBody>
      </p:sp>
      <p:sp>
        <p:nvSpPr>
          <p:cNvPr id="9" name="Rektangel 8">
            <a:extLst>
              <a:ext uri="{FF2B5EF4-FFF2-40B4-BE49-F238E27FC236}">
                <a16:creationId xmlns:a16="http://schemas.microsoft.com/office/drawing/2014/main" id="{976A3276-52E2-472E-A5CB-8D70648AD69D}"/>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588" y="864983"/>
            <a:ext cx="9015412" cy="796950"/>
          </a:xfrm>
        </p:spPr>
        <p:txBody>
          <a:bodyPr>
            <a:noAutofit/>
          </a:bodyPr>
          <a:lstStyle/>
          <a:p>
            <a:r>
              <a:rPr lang="da-DK" sz="4000">
                <a:latin typeface="KBH Black" panose="00000A00000000000000" pitchFamily="2" charset="0"/>
              </a:rPr>
              <a:t>Stærk, tydelig og professionel ledelse</a:t>
            </a:r>
          </a:p>
        </p:txBody>
      </p:sp>
      <p:sp>
        <p:nvSpPr>
          <p:cNvPr id="3" name="Pladsholder til indhold 2"/>
          <p:cNvSpPr>
            <a:spLocks noGrp="1"/>
          </p:cNvSpPr>
          <p:nvPr>
            <p:ph idx="1"/>
          </p:nvPr>
        </p:nvSpPr>
        <p:spPr>
          <a:xfrm>
            <a:off x="1146516" y="2013911"/>
            <a:ext cx="8229600" cy="4381947"/>
          </a:xfrm>
        </p:spPr>
        <p:txBody>
          <a:bodyPr>
            <a:noAutofit/>
          </a:bodyPr>
          <a:lstStyle/>
          <a:p>
            <a:pPr>
              <a:buNone/>
            </a:pPr>
            <a:endParaRPr lang="da-DK" sz="2700"/>
          </a:p>
          <a:p>
            <a:pPr>
              <a:buNone/>
            </a:pPr>
            <a:endParaRPr lang="da-DK" sz="2700">
              <a:latin typeface="KBH Tekst" panose="00000500000000000000" pitchFamily="2" charset="0"/>
            </a:endParaRPr>
          </a:p>
          <a:p>
            <a:pPr>
              <a:buClr>
                <a:srgbClr val="FF0000"/>
              </a:buClr>
              <a:buFont typeface="Wingdings" pitchFamily="2" charset="2"/>
              <a:buChar char="§"/>
            </a:pPr>
            <a:r>
              <a:rPr lang="da-DK" sz="2500">
                <a:latin typeface="KBH Medium" panose="00000600000000000000" pitchFamily="2" charset="0"/>
              </a:rPr>
              <a:t>Tydelige rammer og retning</a:t>
            </a:r>
          </a:p>
          <a:p>
            <a:pPr>
              <a:buClr>
                <a:srgbClr val="FF0000"/>
              </a:buClr>
              <a:buFont typeface="Wingdings" pitchFamily="2" charset="2"/>
              <a:buChar char="§"/>
            </a:pPr>
            <a:r>
              <a:rPr lang="da-DK" sz="2500">
                <a:latin typeface="KBH Medium" panose="00000600000000000000" pitchFamily="2" charset="0"/>
              </a:rPr>
              <a:t>Tager sine medarbejdere med på råd</a:t>
            </a:r>
          </a:p>
          <a:p>
            <a:pPr>
              <a:buClr>
                <a:srgbClr val="FF0000"/>
              </a:buClr>
              <a:buFont typeface="Wingdings" pitchFamily="2" charset="2"/>
              <a:buChar char="§"/>
            </a:pPr>
            <a:r>
              <a:rPr lang="da-DK" sz="2500">
                <a:latin typeface="KBH Medium" panose="00000600000000000000" pitchFamily="2" charset="0"/>
              </a:rPr>
              <a:t>Gennemsigtighed i beslutninger</a:t>
            </a:r>
          </a:p>
        </p:txBody>
      </p:sp>
      <p:sp>
        <p:nvSpPr>
          <p:cNvPr id="8" name="Rektangel 7">
            <a:extLst>
              <a:ext uri="{FF2B5EF4-FFF2-40B4-BE49-F238E27FC236}">
                <a16:creationId xmlns:a16="http://schemas.microsoft.com/office/drawing/2014/main" id="{A4D1A114-4435-4EFC-8EE3-85B9C5E0150F}"/>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B3E4704-4834-4AAF-83F5-EBA9CC813A29}"/>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p:nvPr>
        </p:nvSpPr>
        <p:spPr>
          <a:xfrm>
            <a:off x="457200" y="133467"/>
            <a:ext cx="8229600" cy="1143000"/>
          </a:xfrm>
        </p:spPr>
        <p:txBody>
          <a:bodyPr>
            <a:normAutofit/>
          </a:bodyPr>
          <a:lstStyle/>
          <a:p>
            <a:r>
              <a:rPr lang="da-DK" sz="4000">
                <a:latin typeface="KBH Black" panose="00000A00000000000000" pitchFamily="2" charset="0"/>
              </a:rPr>
              <a:t>Professionel uenighed</a:t>
            </a:r>
          </a:p>
        </p:txBody>
      </p:sp>
      <p:sp>
        <p:nvSpPr>
          <p:cNvPr id="3" name="Pladsholder til indhold 2"/>
          <p:cNvSpPr>
            <a:spLocks noGrp="1"/>
          </p:cNvSpPr>
          <p:nvPr>
            <p:ph idx="1"/>
          </p:nvPr>
        </p:nvSpPr>
        <p:spPr>
          <a:xfrm>
            <a:off x="457200" y="975719"/>
            <a:ext cx="8229600" cy="5145435"/>
          </a:xfrm>
        </p:spPr>
        <p:txBody>
          <a:bodyPr>
            <a:normAutofit/>
          </a:bodyPr>
          <a:lstStyle/>
          <a:p>
            <a:pPr marL="0" indent="0">
              <a:buClr>
                <a:srgbClr val="FF0000"/>
              </a:buClr>
              <a:buNone/>
            </a:pPr>
            <a:endParaRPr lang="da-DK" sz="2800"/>
          </a:p>
          <a:p>
            <a:pPr>
              <a:buClr>
                <a:srgbClr val="FF0000"/>
              </a:buClr>
              <a:buFont typeface="Wingdings" pitchFamily="2" charset="2"/>
              <a:buChar char="§"/>
            </a:pPr>
            <a:r>
              <a:rPr lang="da-DK" sz="2500">
                <a:latin typeface="KBH Medium" panose="00000600000000000000" pitchFamily="2" charset="0"/>
              </a:rPr>
              <a:t>Der skal være rum til faglig uenighed… og enighed</a:t>
            </a:r>
          </a:p>
          <a:p>
            <a:pPr>
              <a:buClr>
                <a:srgbClr val="FF0000"/>
              </a:buClr>
              <a:buFont typeface="Wingdings" pitchFamily="2" charset="2"/>
              <a:buChar char="§"/>
            </a:pPr>
            <a:r>
              <a:rPr lang="da-DK" sz="2500">
                <a:latin typeface="KBH Medium" panose="00000600000000000000" pitchFamily="2" charset="0"/>
              </a:rPr>
              <a:t>Plads til en åben, aktiv og fordomsfri dialog</a:t>
            </a:r>
          </a:p>
          <a:p>
            <a:pPr>
              <a:buClr>
                <a:srgbClr val="FF0000"/>
              </a:buClr>
              <a:buFont typeface="Wingdings" pitchFamily="2" charset="2"/>
              <a:buChar char="§"/>
            </a:pPr>
            <a:r>
              <a:rPr lang="da-DK" sz="2500">
                <a:latin typeface="KBH Medium" panose="00000600000000000000" pitchFamily="2" charset="0"/>
              </a:rPr>
              <a:t>At turde sige sin mening om forhold på arbejdspladsen og lytte til hinandens meninger</a:t>
            </a:r>
          </a:p>
        </p:txBody>
      </p:sp>
      <p:pic>
        <p:nvPicPr>
          <p:cNvPr id="8" name="Billede 7">
            <a:extLst>
              <a:ext uri="{FF2B5EF4-FFF2-40B4-BE49-F238E27FC236}">
                <a16:creationId xmlns:a16="http://schemas.microsoft.com/office/drawing/2014/main" id="{A2AADAAA-4BDC-4CE4-8B6E-8C987F6B09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9714" y="3778422"/>
            <a:ext cx="5004572" cy="2915123"/>
          </a:xfrm>
          <a:prstGeom prst="rect">
            <a:avLst/>
          </a:prstGeom>
          <a:ln>
            <a:noFill/>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87C90CD-145C-49E3-9259-B61B9CAA92E6}"/>
              </a:ext>
            </a:extLst>
          </p:cNvPr>
          <p:cNvSpPr>
            <a:spLocks noGrp="1"/>
          </p:cNvSpPr>
          <p:nvPr>
            <p:ph idx="1"/>
          </p:nvPr>
        </p:nvSpPr>
        <p:spPr>
          <a:xfrm>
            <a:off x="140792" y="2282836"/>
            <a:ext cx="8229600" cy="3394472"/>
          </a:xfrm>
        </p:spPr>
        <p:txBody>
          <a:bodyPr/>
          <a:lstStyle/>
          <a:p>
            <a:pPr marL="0" indent="0">
              <a:buNone/>
            </a:pPr>
            <a:endParaRPr lang="da-DK"/>
          </a:p>
          <a:p>
            <a:endParaRPr lang="da-DK"/>
          </a:p>
          <a:p>
            <a:endParaRPr lang="da-DK"/>
          </a:p>
        </p:txBody>
      </p:sp>
      <p:sp>
        <p:nvSpPr>
          <p:cNvPr id="10" name="Tekstfelt 9">
            <a:extLst>
              <a:ext uri="{FF2B5EF4-FFF2-40B4-BE49-F238E27FC236}">
                <a16:creationId xmlns:a16="http://schemas.microsoft.com/office/drawing/2014/main" id="{47F4EB08-0F17-4722-9FE5-5AFAE4F7B51A}"/>
              </a:ext>
            </a:extLst>
          </p:cNvPr>
          <p:cNvSpPr txBox="1"/>
          <p:nvPr/>
        </p:nvSpPr>
        <p:spPr>
          <a:xfrm>
            <a:off x="738315" y="3170032"/>
            <a:ext cx="8172603" cy="3978012"/>
          </a:xfrm>
          <a:prstGeom prst="rect">
            <a:avLst/>
          </a:prstGeom>
          <a:noFill/>
        </p:spPr>
        <p:txBody>
          <a:bodyPr wrap="square" rtlCol="0">
            <a:spAutoFit/>
          </a:bodyPr>
          <a:lstStyle/>
          <a:p>
            <a:endParaRPr lang="da-DK" sz="2250">
              <a:latin typeface="KBH" panose="00000500000000000000" pitchFamily="2" charset="0"/>
            </a:endParaRPr>
          </a:p>
          <a:p>
            <a:pPr marL="342900" indent="-342900">
              <a:lnSpc>
                <a:spcPct val="80000"/>
              </a:lnSpc>
              <a:spcBef>
                <a:spcPct val="20000"/>
              </a:spcBef>
              <a:spcAft>
                <a:spcPts val="300"/>
              </a:spcAft>
              <a:buClr>
                <a:srgbClr val="FF0000"/>
              </a:buClr>
              <a:buFont typeface="Wingdings" panose="05000000000000000000" pitchFamily="2" charset="2"/>
              <a:buChar char="§"/>
            </a:pPr>
            <a:r>
              <a:rPr lang="da-DK" sz="2500">
                <a:latin typeface="KBH Medium" panose="00000600000000000000" pitchFamily="2" charset="0"/>
                <a:ea typeface="ＭＳ Ｐゴシック" pitchFamily="34" charset="-128"/>
              </a:rPr>
              <a:t>Hvordan giver begreberne mening for jer?</a:t>
            </a:r>
          </a:p>
          <a:p>
            <a:pPr>
              <a:lnSpc>
                <a:spcPct val="80000"/>
              </a:lnSpc>
              <a:spcBef>
                <a:spcPct val="20000"/>
              </a:spcBef>
              <a:spcAft>
                <a:spcPts val="300"/>
              </a:spcAft>
              <a:buClr>
                <a:srgbClr val="FF0000"/>
              </a:buClr>
            </a:pPr>
            <a:endParaRPr lang="da-DK" sz="2500">
              <a:latin typeface="KBH Medium" panose="00000600000000000000" pitchFamily="2" charset="0"/>
              <a:ea typeface="ＭＳ Ｐゴシック" pitchFamily="34" charset="-128"/>
            </a:endParaRPr>
          </a:p>
          <a:p>
            <a:pPr marL="342900" indent="-342900">
              <a:lnSpc>
                <a:spcPct val="80000"/>
              </a:lnSpc>
              <a:spcBef>
                <a:spcPct val="20000"/>
              </a:spcBef>
              <a:spcAft>
                <a:spcPts val="300"/>
              </a:spcAft>
              <a:buClr>
                <a:srgbClr val="FF0000"/>
              </a:buClr>
              <a:buFont typeface="Wingdings" panose="05000000000000000000" pitchFamily="2" charset="2"/>
              <a:buChar char="§"/>
            </a:pPr>
            <a:r>
              <a:rPr lang="da-DK" sz="2500">
                <a:latin typeface="KBH Medium" panose="00000600000000000000" pitchFamily="2" charset="0"/>
                <a:ea typeface="ＭＳ Ｐゴシック" pitchFamily="34" charset="-128"/>
              </a:rPr>
              <a:t>Hvordan er begreberne aktive på arbejdspladsen og i MED/Trio samarbejdet?</a:t>
            </a:r>
          </a:p>
          <a:p>
            <a:pPr marL="342900" indent="-342900">
              <a:lnSpc>
                <a:spcPct val="80000"/>
              </a:lnSpc>
              <a:spcBef>
                <a:spcPct val="20000"/>
              </a:spcBef>
              <a:spcAft>
                <a:spcPts val="300"/>
              </a:spcAft>
              <a:buClr>
                <a:srgbClr val="FF0000"/>
              </a:buClr>
              <a:buFont typeface="Wingdings" panose="05000000000000000000" pitchFamily="2" charset="2"/>
              <a:buChar char="§"/>
            </a:pPr>
            <a:endParaRPr lang="da-DK" sz="2500">
              <a:latin typeface="KBH Medium" panose="00000600000000000000" pitchFamily="2" charset="0"/>
              <a:ea typeface="ＭＳ Ｐゴシック" pitchFamily="34" charset="-128"/>
            </a:endParaRPr>
          </a:p>
          <a:p>
            <a:pPr>
              <a:lnSpc>
                <a:spcPct val="80000"/>
              </a:lnSpc>
              <a:spcBef>
                <a:spcPct val="20000"/>
              </a:spcBef>
              <a:spcAft>
                <a:spcPts val="300"/>
              </a:spcAft>
              <a:buClr>
                <a:srgbClr val="FF0000"/>
              </a:buClr>
            </a:pPr>
            <a:endParaRPr lang="da-DK" sz="2500">
              <a:latin typeface="KBH Medium" panose="00000600000000000000" pitchFamily="2" charset="0"/>
              <a:ea typeface="ＭＳ Ｐゴシック" pitchFamily="34" charset="-128"/>
            </a:endParaRPr>
          </a:p>
          <a:p>
            <a:pPr marL="342900" indent="-342900">
              <a:lnSpc>
                <a:spcPct val="80000"/>
              </a:lnSpc>
              <a:spcBef>
                <a:spcPct val="20000"/>
              </a:spcBef>
              <a:spcAft>
                <a:spcPts val="300"/>
              </a:spcAft>
              <a:buClr>
                <a:srgbClr val="FF0000"/>
              </a:buClr>
              <a:buFont typeface="Wingdings" panose="05000000000000000000" pitchFamily="2" charset="2"/>
              <a:buChar char="§"/>
            </a:pPr>
            <a:endParaRPr lang="da-DK" sz="2500">
              <a:latin typeface="KBH Medium" panose="00000600000000000000" pitchFamily="2" charset="0"/>
              <a:ea typeface="ＭＳ Ｐゴシック" pitchFamily="34" charset="-128"/>
            </a:endParaRPr>
          </a:p>
          <a:p>
            <a:endParaRPr lang="da-DK" sz="2250">
              <a:latin typeface="KBH Medium" panose="00000600000000000000" pitchFamily="2" charset="0"/>
            </a:endParaRPr>
          </a:p>
          <a:p>
            <a:endParaRPr lang="da-DK" sz="2250">
              <a:latin typeface="KBH" panose="00000500000000000000" pitchFamily="2" charset="0"/>
            </a:endParaRPr>
          </a:p>
        </p:txBody>
      </p:sp>
      <p:grpSp>
        <p:nvGrpSpPr>
          <p:cNvPr id="12" name="Gruppe 11">
            <a:extLst>
              <a:ext uri="{FF2B5EF4-FFF2-40B4-BE49-F238E27FC236}">
                <a16:creationId xmlns:a16="http://schemas.microsoft.com/office/drawing/2014/main" id="{73ED2076-B968-4143-A013-B5E34C9F18FC}"/>
              </a:ext>
            </a:extLst>
          </p:cNvPr>
          <p:cNvGrpSpPr/>
          <p:nvPr/>
        </p:nvGrpSpPr>
        <p:grpSpPr>
          <a:xfrm>
            <a:off x="5134708" y="1698962"/>
            <a:ext cx="3052574" cy="1278171"/>
            <a:chOff x="6506817" y="220877"/>
            <a:chExt cx="5345061" cy="1913283"/>
          </a:xfrm>
          <a:solidFill>
            <a:schemeClr val="accent3">
              <a:lumMod val="40000"/>
              <a:lumOff val="60000"/>
            </a:schemeClr>
          </a:solidFill>
        </p:grpSpPr>
        <p:sp>
          <p:nvSpPr>
            <p:cNvPr id="13" name="Taleboble: oval 12">
              <a:extLst>
                <a:ext uri="{FF2B5EF4-FFF2-40B4-BE49-F238E27FC236}">
                  <a16:creationId xmlns:a16="http://schemas.microsoft.com/office/drawing/2014/main" id="{D942D426-72CF-49FF-9C40-70C66C0D9F64}"/>
                </a:ext>
              </a:extLst>
            </p:cNvPr>
            <p:cNvSpPr/>
            <p:nvPr/>
          </p:nvSpPr>
          <p:spPr>
            <a:xfrm>
              <a:off x="6506817" y="278856"/>
              <a:ext cx="2981739" cy="1855304"/>
            </a:xfrm>
            <a:prstGeom prst="wedgeEllipseCallout">
              <a:avLst>
                <a:gd name="adj1" fmla="val 37389"/>
                <a:gd name="adj2" fmla="val 68214"/>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sp>
          <p:nvSpPr>
            <p:cNvPr id="14" name="Taleboble: oval 13">
              <a:extLst>
                <a:ext uri="{FF2B5EF4-FFF2-40B4-BE49-F238E27FC236}">
                  <a16:creationId xmlns:a16="http://schemas.microsoft.com/office/drawing/2014/main" id="{5448ACC0-E975-4F76-AA29-BB1CAD76B3AD}"/>
                </a:ext>
              </a:extLst>
            </p:cNvPr>
            <p:cNvSpPr/>
            <p:nvPr/>
          </p:nvSpPr>
          <p:spPr>
            <a:xfrm>
              <a:off x="8870139" y="220877"/>
              <a:ext cx="2981739" cy="1855304"/>
            </a:xfrm>
            <a:prstGeom prst="wedgeEllipseCallout">
              <a:avLst>
                <a:gd name="adj1" fmla="val -29722"/>
                <a:gd name="adj2" fmla="val 73215"/>
              </a:avLst>
            </a:prstGeom>
            <a:grpFill/>
            <a:ln w="12700" cap="flat" cmpd="sng" algn="ctr">
              <a:no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da-DK" sz="1500" b="0" i="0" u="none" strike="noStrike" kern="0" cap="none" spc="0" normalizeH="0" baseline="0" noProof="0" err="1">
                <a:ln>
                  <a:noFill/>
                </a:ln>
                <a:solidFill>
                  <a:prstClr val="white"/>
                </a:solidFill>
                <a:effectLst/>
                <a:uLnTx/>
                <a:uFillTx/>
                <a:latin typeface="KBH Medium"/>
                <a:ea typeface="+mn-ea"/>
                <a:cs typeface="+mn-cs"/>
              </a:endParaRPr>
            </a:p>
          </p:txBody>
        </p:sp>
      </p:grpSp>
      <p:sp>
        <p:nvSpPr>
          <p:cNvPr id="7" name="Titel 1">
            <a:extLst>
              <a:ext uri="{FF2B5EF4-FFF2-40B4-BE49-F238E27FC236}">
                <a16:creationId xmlns:a16="http://schemas.microsoft.com/office/drawing/2014/main" id="{BA65862D-777A-4D61-AD3C-1217E817C77A}"/>
              </a:ext>
            </a:extLst>
          </p:cNvPr>
          <p:cNvSpPr>
            <a:spLocks noGrp="1"/>
          </p:cNvSpPr>
          <p:nvPr>
            <p:ph type="title"/>
          </p:nvPr>
        </p:nvSpPr>
        <p:spPr>
          <a:xfrm>
            <a:off x="457200" y="467243"/>
            <a:ext cx="8229600" cy="1920850"/>
          </a:xfrm>
        </p:spPr>
        <p:txBody>
          <a:bodyPr>
            <a:noAutofit/>
          </a:bodyPr>
          <a:lstStyle/>
          <a:p>
            <a:r>
              <a:rPr lang="da-DK" sz="4000">
                <a:latin typeface="KBH Black" panose="00000A00000000000000" pitchFamily="2" charset="0"/>
              </a:rPr>
              <a:t>Arbejde med MED-begreberne</a:t>
            </a:r>
            <a:br>
              <a:rPr lang="da-DK" sz="4000">
                <a:latin typeface="KBH Black" panose="00000A00000000000000" pitchFamily="2" charset="0"/>
              </a:rPr>
            </a:br>
            <a:endParaRPr lang="da-DK" sz="4000">
              <a:latin typeface="KBH Black" panose="00000A00000000000000" pitchFamily="2" charset="0"/>
            </a:endParaRPr>
          </a:p>
        </p:txBody>
      </p:sp>
      <p:sp>
        <p:nvSpPr>
          <p:cNvPr id="11" name="Rektangel 10">
            <a:extLst>
              <a:ext uri="{FF2B5EF4-FFF2-40B4-BE49-F238E27FC236}">
                <a16:creationId xmlns:a16="http://schemas.microsoft.com/office/drawing/2014/main" id="{18AD0939-53C6-4F0E-9D88-944AB919B12C}"/>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98989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afrundede hjørner 15">
            <a:extLst>
              <a:ext uri="{FF2B5EF4-FFF2-40B4-BE49-F238E27FC236}">
                <a16:creationId xmlns:a16="http://schemas.microsoft.com/office/drawing/2014/main" id="{269CD372-0006-41EE-90D7-D9FB297D0F68}"/>
              </a:ext>
            </a:extLst>
          </p:cNvPr>
          <p:cNvSpPr/>
          <p:nvPr/>
        </p:nvSpPr>
        <p:spPr>
          <a:xfrm>
            <a:off x="427750" y="4800296"/>
            <a:ext cx="8127011" cy="1357746"/>
          </a:xfrm>
          <a:custGeom>
            <a:avLst/>
            <a:gdLst>
              <a:gd name="connsiteX0" fmla="*/ 0 w 8127011"/>
              <a:gd name="connsiteY0" fmla="*/ 226296 h 1357746"/>
              <a:gd name="connsiteX1" fmla="*/ 226296 w 8127011"/>
              <a:gd name="connsiteY1" fmla="*/ 0 h 1357746"/>
              <a:gd name="connsiteX2" fmla="*/ 816636 w 8127011"/>
              <a:gd name="connsiteY2" fmla="*/ 0 h 1357746"/>
              <a:gd name="connsiteX3" fmla="*/ 1483720 w 8127011"/>
              <a:gd name="connsiteY3" fmla="*/ 0 h 1357746"/>
              <a:gd name="connsiteX4" fmla="*/ 1997316 w 8127011"/>
              <a:gd name="connsiteY4" fmla="*/ 0 h 1357746"/>
              <a:gd name="connsiteX5" fmla="*/ 2587656 w 8127011"/>
              <a:gd name="connsiteY5" fmla="*/ 0 h 1357746"/>
              <a:gd name="connsiteX6" fmla="*/ 3177996 w 8127011"/>
              <a:gd name="connsiteY6" fmla="*/ 0 h 1357746"/>
              <a:gd name="connsiteX7" fmla="*/ 3614847 w 8127011"/>
              <a:gd name="connsiteY7" fmla="*/ 0 h 1357746"/>
              <a:gd name="connsiteX8" fmla="*/ 4281931 w 8127011"/>
              <a:gd name="connsiteY8" fmla="*/ 0 h 1357746"/>
              <a:gd name="connsiteX9" fmla="*/ 5025760 w 8127011"/>
              <a:gd name="connsiteY9" fmla="*/ 0 h 1357746"/>
              <a:gd name="connsiteX10" fmla="*/ 5692844 w 8127011"/>
              <a:gd name="connsiteY10" fmla="*/ 0 h 1357746"/>
              <a:gd name="connsiteX11" fmla="*/ 6052951 w 8127011"/>
              <a:gd name="connsiteY11" fmla="*/ 0 h 1357746"/>
              <a:gd name="connsiteX12" fmla="*/ 6489803 w 8127011"/>
              <a:gd name="connsiteY12" fmla="*/ 0 h 1357746"/>
              <a:gd name="connsiteX13" fmla="*/ 6926654 w 8127011"/>
              <a:gd name="connsiteY13" fmla="*/ 0 h 1357746"/>
              <a:gd name="connsiteX14" fmla="*/ 7900715 w 8127011"/>
              <a:gd name="connsiteY14" fmla="*/ 0 h 1357746"/>
              <a:gd name="connsiteX15" fmla="*/ 8127011 w 8127011"/>
              <a:gd name="connsiteY15" fmla="*/ 226296 h 1357746"/>
              <a:gd name="connsiteX16" fmla="*/ 8127011 w 8127011"/>
              <a:gd name="connsiteY16" fmla="*/ 651718 h 1357746"/>
              <a:gd name="connsiteX17" fmla="*/ 8127011 w 8127011"/>
              <a:gd name="connsiteY17" fmla="*/ 1131450 h 1357746"/>
              <a:gd name="connsiteX18" fmla="*/ 7900715 w 8127011"/>
              <a:gd name="connsiteY18" fmla="*/ 1357746 h 1357746"/>
              <a:gd name="connsiteX19" fmla="*/ 7310375 w 8127011"/>
              <a:gd name="connsiteY19" fmla="*/ 1357746 h 1357746"/>
              <a:gd name="connsiteX20" fmla="*/ 6796779 w 8127011"/>
              <a:gd name="connsiteY20" fmla="*/ 1357746 h 1357746"/>
              <a:gd name="connsiteX21" fmla="*/ 6436672 w 8127011"/>
              <a:gd name="connsiteY21" fmla="*/ 1357746 h 1357746"/>
              <a:gd name="connsiteX22" fmla="*/ 5692844 w 8127011"/>
              <a:gd name="connsiteY22" fmla="*/ 1357746 h 1357746"/>
              <a:gd name="connsiteX23" fmla="*/ 5332736 w 8127011"/>
              <a:gd name="connsiteY23" fmla="*/ 1357746 h 1357746"/>
              <a:gd name="connsiteX24" fmla="*/ 4819141 w 8127011"/>
              <a:gd name="connsiteY24" fmla="*/ 1357746 h 1357746"/>
              <a:gd name="connsiteX25" fmla="*/ 4382289 w 8127011"/>
              <a:gd name="connsiteY25" fmla="*/ 1357746 h 1357746"/>
              <a:gd name="connsiteX26" fmla="*/ 3868693 w 8127011"/>
              <a:gd name="connsiteY26" fmla="*/ 1357746 h 1357746"/>
              <a:gd name="connsiteX27" fmla="*/ 3508586 w 8127011"/>
              <a:gd name="connsiteY27" fmla="*/ 1357746 h 1357746"/>
              <a:gd name="connsiteX28" fmla="*/ 2764758 w 8127011"/>
              <a:gd name="connsiteY28" fmla="*/ 1357746 h 1357746"/>
              <a:gd name="connsiteX29" fmla="*/ 2020929 w 8127011"/>
              <a:gd name="connsiteY29" fmla="*/ 1357746 h 1357746"/>
              <a:gd name="connsiteX30" fmla="*/ 1353845 w 8127011"/>
              <a:gd name="connsiteY30" fmla="*/ 1357746 h 1357746"/>
              <a:gd name="connsiteX31" fmla="*/ 840250 w 8127011"/>
              <a:gd name="connsiteY31" fmla="*/ 1357746 h 1357746"/>
              <a:gd name="connsiteX32" fmla="*/ 226296 w 8127011"/>
              <a:gd name="connsiteY32" fmla="*/ 1357746 h 1357746"/>
              <a:gd name="connsiteX33" fmla="*/ 0 w 8127011"/>
              <a:gd name="connsiteY33" fmla="*/ 1131450 h 1357746"/>
              <a:gd name="connsiteX34" fmla="*/ 0 w 8127011"/>
              <a:gd name="connsiteY34" fmla="*/ 687925 h 1357746"/>
              <a:gd name="connsiteX35" fmla="*/ 0 w 8127011"/>
              <a:gd name="connsiteY35" fmla="*/ 226296 h 13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27011" h="1357746" fill="none" extrusionOk="0">
                <a:moveTo>
                  <a:pt x="0" y="226296"/>
                </a:moveTo>
                <a:cubicBezTo>
                  <a:pt x="1635" y="90953"/>
                  <a:pt x="103087" y="-17068"/>
                  <a:pt x="226296" y="0"/>
                </a:cubicBezTo>
                <a:cubicBezTo>
                  <a:pt x="449231" y="-2978"/>
                  <a:pt x="604874" y="12770"/>
                  <a:pt x="816636" y="0"/>
                </a:cubicBezTo>
                <a:cubicBezTo>
                  <a:pt x="1028398" y="-12770"/>
                  <a:pt x="1334889" y="79136"/>
                  <a:pt x="1483720" y="0"/>
                </a:cubicBezTo>
                <a:cubicBezTo>
                  <a:pt x="1632551" y="-79136"/>
                  <a:pt x="1757895" y="57177"/>
                  <a:pt x="1997316" y="0"/>
                </a:cubicBezTo>
                <a:cubicBezTo>
                  <a:pt x="2236737" y="-57177"/>
                  <a:pt x="2313040" y="11471"/>
                  <a:pt x="2587656" y="0"/>
                </a:cubicBezTo>
                <a:cubicBezTo>
                  <a:pt x="2862272" y="-11471"/>
                  <a:pt x="3035517" y="54730"/>
                  <a:pt x="3177996" y="0"/>
                </a:cubicBezTo>
                <a:cubicBezTo>
                  <a:pt x="3320475" y="-54730"/>
                  <a:pt x="3511845" y="24619"/>
                  <a:pt x="3614847" y="0"/>
                </a:cubicBezTo>
                <a:cubicBezTo>
                  <a:pt x="3717849" y="-24619"/>
                  <a:pt x="4074143" y="21055"/>
                  <a:pt x="4281931" y="0"/>
                </a:cubicBezTo>
                <a:cubicBezTo>
                  <a:pt x="4489719" y="-21055"/>
                  <a:pt x="4791497" y="37695"/>
                  <a:pt x="5025760" y="0"/>
                </a:cubicBezTo>
                <a:cubicBezTo>
                  <a:pt x="5260023" y="-37695"/>
                  <a:pt x="5463470" y="59411"/>
                  <a:pt x="5692844" y="0"/>
                </a:cubicBezTo>
                <a:cubicBezTo>
                  <a:pt x="5922218" y="-59411"/>
                  <a:pt x="5973013" y="17633"/>
                  <a:pt x="6052951" y="0"/>
                </a:cubicBezTo>
                <a:cubicBezTo>
                  <a:pt x="6132889" y="-17633"/>
                  <a:pt x="6328409" y="8129"/>
                  <a:pt x="6489803" y="0"/>
                </a:cubicBezTo>
                <a:cubicBezTo>
                  <a:pt x="6651197" y="-8129"/>
                  <a:pt x="6713745" y="1742"/>
                  <a:pt x="6926654" y="0"/>
                </a:cubicBezTo>
                <a:cubicBezTo>
                  <a:pt x="7139563" y="-1742"/>
                  <a:pt x="7616297" y="10670"/>
                  <a:pt x="7900715" y="0"/>
                </a:cubicBezTo>
                <a:cubicBezTo>
                  <a:pt x="8054230" y="-6850"/>
                  <a:pt x="8152872" y="110332"/>
                  <a:pt x="8127011" y="226296"/>
                </a:cubicBezTo>
                <a:cubicBezTo>
                  <a:pt x="8152775" y="433577"/>
                  <a:pt x="8078727" y="477750"/>
                  <a:pt x="8127011" y="651718"/>
                </a:cubicBezTo>
                <a:cubicBezTo>
                  <a:pt x="8175295" y="825686"/>
                  <a:pt x="8122465" y="961944"/>
                  <a:pt x="8127011" y="1131450"/>
                </a:cubicBezTo>
                <a:cubicBezTo>
                  <a:pt x="8125048" y="1231466"/>
                  <a:pt x="7997295" y="1335630"/>
                  <a:pt x="7900715" y="1357746"/>
                </a:cubicBezTo>
                <a:cubicBezTo>
                  <a:pt x="7696666" y="1376409"/>
                  <a:pt x="7594875" y="1299816"/>
                  <a:pt x="7310375" y="1357746"/>
                </a:cubicBezTo>
                <a:cubicBezTo>
                  <a:pt x="7025875" y="1415676"/>
                  <a:pt x="7036041" y="1301308"/>
                  <a:pt x="6796779" y="1357746"/>
                </a:cubicBezTo>
                <a:cubicBezTo>
                  <a:pt x="6557517" y="1414184"/>
                  <a:pt x="6597137" y="1344877"/>
                  <a:pt x="6436672" y="1357746"/>
                </a:cubicBezTo>
                <a:cubicBezTo>
                  <a:pt x="6276207" y="1370615"/>
                  <a:pt x="6052793" y="1282601"/>
                  <a:pt x="5692844" y="1357746"/>
                </a:cubicBezTo>
                <a:cubicBezTo>
                  <a:pt x="5332895" y="1432891"/>
                  <a:pt x="5502461" y="1336918"/>
                  <a:pt x="5332736" y="1357746"/>
                </a:cubicBezTo>
                <a:cubicBezTo>
                  <a:pt x="5163011" y="1378574"/>
                  <a:pt x="4986919" y="1342443"/>
                  <a:pt x="4819141" y="1357746"/>
                </a:cubicBezTo>
                <a:cubicBezTo>
                  <a:pt x="4651364" y="1373049"/>
                  <a:pt x="4477485" y="1350491"/>
                  <a:pt x="4382289" y="1357746"/>
                </a:cubicBezTo>
                <a:cubicBezTo>
                  <a:pt x="4287093" y="1365001"/>
                  <a:pt x="4095673" y="1356906"/>
                  <a:pt x="3868693" y="1357746"/>
                </a:cubicBezTo>
                <a:cubicBezTo>
                  <a:pt x="3641713" y="1358586"/>
                  <a:pt x="3662020" y="1353721"/>
                  <a:pt x="3508586" y="1357746"/>
                </a:cubicBezTo>
                <a:cubicBezTo>
                  <a:pt x="3355152" y="1361771"/>
                  <a:pt x="2955057" y="1287271"/>
                  <a:pt x="2764758" y="1357746"/>
                </a:cubicBezTo>
                <a:cubicBezTo>
                  <a:pt x="2574459" y="1428221"/>
                  <a:pt x="2305085" y="1332157"/>
                  <a:pt x="2020929" y="1357746"/>
                </a:cubicBezTo>
                <a:cubicBezTo>
                  <a:pt x="1736773" y="1383335"/>
                  <a:pt x="1648763" y="1316204"/>
                  <a:pt x="1353845" y="1357746"/>
                </a:cubicBezTo>
                <a:cubicBezTo>
                  <a:pt x="1058927" y="1399288"/>
                  <a:pt x="1016738" y="1347251"/>
                  <a:pt x="840250" y="1357746"/>
                </a:cubicBezTo>
                <a:cubicBezTo>
                  <a:pt x="663763" y="1368241"/>
                  <a:pt x="410649" y="1287280"/>
                  <a:pt x="226296" y="1357746"/>
                </a:cubicBezTo>
                <a:cubicBezTo>
                  <a:pt x="96866" y="1385213"/>
                  <a:pt x="-15684" y="1280814"/>
                  <a:pt x="0" y="1131450"/>
                </a:cubicBezTo>
                <a:cubicBezTo>
                  <a:pt x="-25443" y="1033655"/>
                  <a:pt x="31499" y="799617"/>
                  <a:pt x="0" y="687925"/>
                </a:cubicBezTo>
                <a:cubicBezTo>
                  <a:pt x="-31499" y="576233"/>
                  <a:pt x="14475" y="337504"/>
                  <a:pt x="0" y="226296"/>
                </a:cubicBezTo>
                <a:close/>
              </a:path>
              <a:path w="8127011" h="1357746" stroke="0" extrusionOk="0">
                <a:moveTo>
                  <a:pt x="0" y="226296"/>
                </a:moveTo>
                <a:cubicBezTo>
                  <a:pt x="12446" y="87253"/>
                  <a:pt x="109003" y="18653"/>
                  <a:pt x="226296" y="0"/>
                </a:cubicBezTo>
                <a:cubicBezTo>
                  <a:pt x="330099" y="-28395"/>
                  <a:pt x="408974" y="28227"/>
                  <a:pt x="586403" y="0"/>
                </a:cubicBezTo>
                <a:cubicBezTo>
                  <a:pt x="763832" y="-28227"/>
                  <a:pt x="1031610" y="55856"/>
                  <a:pt x="1253487" y="0"/>
                </a:cubicBezTo>
                <a:cubicBezTo>
                  <a:pt x="1475364" y="-55856"/>
                  <a:pt x="1582785" y="41848"/>
                  <a:pt x="1767083" y="0"/>
                </a:cubicBezTo>
                <a:cubicBezTo>
                  <a:pt x="1951381" y="-41848"/>
                  <a:pt x="2356900" y="64510"/>
                  <a:pt x="2510912" y="0"/>
                </a:cubicBezTo>
                <a:cubicBezTo>
                  <a:pt x="2664924" y="-64510"/>
                  <a:pt x="3031180" y="7323"/>
                  <a:pt x="3177996" y="0"/>
                </a:cubicBezTo>
                <a:cubicBezTo>
                  <a:pt x="3324812" y="-7323"/>
                  <a:pt x="3740277" y="42880"/>
                  <a:pt x="3921824" y="0"/>
                </a:cubicBezTo>
                <a:cubicBezTo>
                  <a:pt x="4103371" y="-42880"/>
                  <a:pt x="4285870" y="35526"/>
                  <a:pt x="4512164" y="0"/>
                </a:cubicBezTo>
                <a:cubicBezTo>
                  <a:pt x="4738458" y="-35526"/>
                  <a:pt x="4880017" y="55731"/>
                  <a:pt x="5025760" y="0"/>
                </a:cubicBezTo>
                <a:cubicBezTo>
                  <a:pt x="5171503" y="-55731"/>
                  <a:pt x="5409288" y="21062"/>
                  <a:pt x="5692844" y="0"/>
                </a:cubicBezTo>
                <a:cubicBezTo>
                  <a:pt x="5976400" y="-21062"/>
                  <a:pt x="6043244" y="32915"/>
                  <a:pt x="6206439" y="0"/>
                </a:cubicBezTo>
                <a:cubicBezTo>
                  <a:pt x="6369635" y="-32915"/>
                  <a:pt x="6455910" y="24558"/>
                  <a:pt x="6566547" y="0"/>
                </a:cubicBezTo>
                <a:cubicBezTo>
                  <a:pt x="6677184" y="-24558"/>
                  <a:pt x="6811927" y="35708"/>
                  <a:pt x="6926654" y="0"/>
                </a:cubicBezTo>
                <a:cubicBezTo>
                  <a:pt x="7041381" y="-35708"/>
                  <a:pt x="7605950" y="94599"/>
                  <a:pt x="7900715" y="0"/>
                </a:cubicBezTo>
                <a:cubicBezTo>
                  <a:pt x="8012103" y="33603"/>
                  <a:pt x="8129712" y="109844"/>
                  <a:pt x="8127011" y="226296"/>
                </a:cubicBezTo>
                <a:cubicBezTo>
                  <a:pt x="8150208" y="367725"/>
                  <a:pt x="8088855" y="503356"/>
                  <a:pt x="8127011" y="678873"/>
                </a:cubicBezTo>
                <a:cubicBezTo>
                  <a:pt x="8165167" y="854390"/>
                  <a:pt x="8091906" y="941559"/>
                  <a:pt x="8127011" y="1131450"/>
                </a:cubicBezTo>
                <a:cubicBezTo>
                  <a:pt x="8140298" y="1282665"/>
                  <a:pt x="8049458" y="1367840"/>
                  <a:pt x="7900715" y="1357746"/>
                </a:cubicBezTo>
                <a:cubicBezTo>
                  <a:pt x="7705469" y="1378018"/>
                  <a:pt x="7574008" y="1303583"/>
                  <a:pt x="7310375" y="1357746"/>
                </a:cubicBezTo>
                <a:cubicBezTo>
                  <a:pt x="7046742" y="1411909"/>
                  <a:pt x="7082803" y="1357346"/>
                  <a:pt x="6950268" y="1357746"/>
                </a:cubicBezTo>
                <a:cubicBezTo>
                  <a:pt x="6817733" y="1358146"/>
                  <a:pt x="6504741" y="1278354"/>
                  <a:pt x="6283184" y="1357746"/>
                </a:cubicBezTo>
                <a:cubicBezTo>
                  <a:pt x="6061627" y="1437138"/>
                  <a:pt x="5898275" y="1275658"/>
                  <a:pt x="5539355" y="1357746"/>
                </a:cubicBezTo>
                <a:cubicBezTo>
                  <a:pt x="5180435" y="1439834"/>
                  <a:pt x="5198493" y="1333701"/>
                  <a:pt x="4872271" y="1357746"/>
                </a:cubicBezTo>
                <a:cubicBezTo>
                  <a:pt x="4546049" y="1381791"/>
                  <a:pt x="4587620" y="1330066"/>
                  <a:pt x="4512164" y="1357746"/>
                </a:cubicBezTo>
                <a:cubicBezTo>
                  <a:pt x="4436708" y="1385426"/>
                  <a:pt x="4070751" y="1283589"/>
                  <a:pt x="3845080" y="1357746"/>
                </a:cubicBezTo>
                <a:cubicBezTo>
                  <a:pt x="3619409" y="1431903"/>
                  <a:pt x="3457079" y="1354827"/>
                  <a:pt x="3254740" y="1357746"/>
                </a:cubicBezTo>
                <a:cubicBezTo>
                  <a:pt x="3052401" y="1360665"/>
                  <a:pt x="2995509" y="1312382"/>
                  <a:pt x="2817888" y="1357746"/>
                </a:cubicBezTo>
                <a:cubicBezTo>
                  <a:pt x="2640267" y="1403110"/>
                  <a:pt x="2621507" y="1317344"/>
                  <a:pt x="2457781" y="1357746"/>
                </a:cubicBezTo>
                <a:cubicBezTo>
                  <a:pt x="2294055" y="1398148"/>
                  <a:pt x="1879890" y="1301582"/>
                  <a:pt x="1713953" y="1357746"/>
                </a:cubicBezTo>
                <a:cubicBezTo>
                  <a:pt x="1548016" y="1413910"/>
                  <a:pt x="1422891" y="1340881"/>
                  <a:pt x="1277101" y="1357746"/>
                </a:cubicBezTo>
                <a:cubicBezTo>
                  <a:pt x="1131311" y="1374611"/>
                  <a:pt x="1013255" y="1346146"/>
                  <a:pt x="840250" y="1357746"/>
                </a:cubicBezTo>
                <a:cubicBezTo>
                  <a:pt x="667245" y="1369346"/>
                  <a:pt x="460460" y="1295478"/>
                  <a:pt x="226296" y="1357746"/>
                </a:cubicBezTo>
                <a:cubicBezTo>
                  <a:pt x="113294" y="1361861"/>
                  <a:pt x="-5942" y="1239324"/>
                  <a:pt x="0" y="1131450"/>
                </a:cubicBezTo>
                <a:cubicBezTo>
                  <a:pt x="-41565" y="999898"/>
                  <a:pt x="24748" y="814084"/>
                  <a:pt x="0" y="669821"/>
                </a:cubicBezTo>
                <a:cubicBezTo>
                  <a:pt x="-24748" y="525558"/>
                  <a:pt x="29897" y="447819"/>
                  <a:pt x="0" y="226296"/>
                </a:cubicBezTo>
                <a:close/>
              </a:path>
            </a:pathLst>
          </a:custGeom>
          <a:solidFill>
            <a:srgbClr val="FFFFFF"/>
          </a:solidFill>
          <a:ln w="19050">
            <a:solidFill>
              <a:schemeClr val="accent3">
                <a:lumMod val="75000"/>
              </a:schemeClr>
            </a:solidFill>
            <a:prstDash val="dash"/>
            <a:extLst>
              <a:ext uri="{C807C97D-BFC1-408E-A445-0C87EB9F89A2}">
                <ask:lineSketchStyleProps xmlns:ask="http://schemas.microsoft.com/office/drawing/2018/sketchyshapes" sd="314623021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54000" tIns="27000" rIns="54000" bIns="27000" rtlCol="0" anchor="ctr"/>
          <a:lstStyle/>
          <a:p>
            <a:pPr algn="ctr"/>
            <a:endParaRPr lang="da-DK" sz="1500" noProof="0" err="1"/>
          </a:p>
        </p:txBody>
      </p:sp>
      <p:sp>
        <p:nvSpPr>
          <p:cNvPr id="7" name="Tekstfelt 6">
            <a:extLst>
              <a:ext uri="{FF2B5EF4-FFF2-40B4-BE49-F238E27FC236}">
                <a16:creationId xmlns:a16="http://schemas.microsoft.com/office/drawing/2014/main" id="{8ADCE73C-177C-47EE-9F40-387D9503DC60}"/>
              </a:ext>
            </a:extLst>
          </p:cNvPr>
          <p:cNvSpPr txBox="1"/>
          <p:nvPr/>
        </p:nvSpPr>
        <p:spPr>
          <a:xfrm>
            <a:off x="2286000" y="411512"/>
            <a:ext cx="4572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a:ln>
                  <a:noFill/>
                </a:ln>
                <a:solidFill>
                  <a:prstClr val="black"/>
                </a:solidFill>
                <a:effectLst/>
                <a:uLnTx/>
                <a:uFillTx/>
                <a:latin typeface="KBH Black"/>
                <a:ea typeface="+mn-ea"/>
                <a:cs typeface="+mn-cs"/>
              </a:rPr>
              <a:t>Overblik</a:t>
            </a:r>
          </a:p>
        </p:txBody>
      </p:sp>
      <p:sp>
        <p:nvSpPr>
          <p:cNvPr id="9" name="Tekstfelt 8">
            <a:extLst>
              <a:ext uri="{FF2B5EF4-FFF2-40B4-BE49-F238E27FC236}">
                <a16:creationId xmlns:a16="http://schemas.microsoft.com/office/drawing/2014/main" id="{95AA206B-1172-401F-B772-88446C3AEAC4}"/>
              </a:ext>
            </a:extLst>
          </p:cNvPr>
          <p:cNvSpPr txBox="1"/>
          <p:nvPr/>
        </p:nvSpPr>
        <p:spPr>
          <a:xfrm>
            <a:off x="427750" y="1513091"/>
            <a:ext cx="3536156" cy="4062651"/>
          </a:xfrm>
          <a:prstGeom prst="rect">
            <a:avLst/>
          </a:prstGeom>
          <a:noFill/>
        </p:spPr>
        <p:txBody>
          <a:bodyPr wrap="square" lIns="0" tIns="0" rIns="0" bIns="0" rtlCol="0">
            <a:spAutoFit/>
          </a:bodyPr>
          <a:lstStyle/>
          <a:p>
            <a:r>
              <a:rPr lang="da-DK" b="1">
                <a:solidFill>
                  <a:prstClr val="black"/>
                </a:solidFill>
                <a:latin typeface="KBH Black"/>
              </a:rPr>
              <a:t>De fire forhold:</a:t>
            </a:r>
          </a:p>
          <a:p>
            <a:endParaRPr lang="da-DK" sz="1200" b="1" u="sng">
              <a:solidFill>
                <a:prstClr val="black"/>
              </a:solidFill>
              <a:latin typeface="KBH Medium"/>
            </a:endParaRPr>
          </a:p>
          <a:p>
            <a:r>
              <a:rPr lang="da-DK" sz="1200" b="1" u="sng">
                <a:solidFill>
                  <a:prstClr val="black"/>
                </a:solidFill>
                <a:latin typeface="KBH Medium"/>
              </a:rPr>
              <a:t>Arbejdsforhold: </a:t>
            </a:r>
          </a:p>
          <a:p>
            <a:r>
              <a:rPr lang="da-DK" sz="1200">
                <a:solidFill>
                  <a:prstClr val="black"/>
                </a:solidFill>
                <a:latin typeface="KBH Medium"/>
              </a:rPr>
              <a:t>Arbejdstilrettelæggelse, pauser, arbejdstøj o.a.</a:t>
            </a:r>
          </a:p>
          <a:p>
            <a:endParaRPr lang="da-DK" sz="1200">
              <a:solidFill>
                <a:prstClr val="black"/>
              </a:solidFill>
              <a:latin typeface="KBH Medium"/>
            </a:endParaRPr>
          </a:p>
          <a:p>
            <a:r>
              <a:rPr lang="da-DK" sz="1200" b="1" u="sng">
                <a:solidFill>
                  <a:prstClr val="black"/>
                </a:solidFill>
                <a:latin typeface="KBH Medium"/>
              </a:rPr>
              <a:t>Personaleforhold: </a:t>
            </a:r>
          </a:p>
          <a:p>
            <a:r>
              <a:rPr lang="da-DK" sz="1200">
                <a:solidFill>
                  <a:prstClr val="black"/>
                </a:solidFill>
                <a:latin typeface="KBH Medium"/>
              </a:rPr>
              <a:t>Retningslinjer, kompetenceudvikling, personalegoder o.a.</a:t>
            </a:r>
          </a:p>
          <a:p>
            <a:endParaRPr lang="da-DK" sz="1200">
              <a:solidFill>
                <a:prstClr val="black"/>
              </a:solidFill>
              <a:latin typeface="KBH Medium"/>
            </a:endParaRPr>
          </a:p>
          <a:p>
            <a:r>
              <a:rPr lang="da-DK" sz="1200" b="1" u="sng">
                <a:solidFill>
                  <a:prstClr val="black"/>
                </a:solidFill>
                <a:latin typeface="KBH Medium"/>
              </a:rPr>
              <a:t>Arbejdsmiljø: </a:t>
            </a:r>
          </a:p>
          <a:p>
            <a:r>
              <a:rPr lang="da-DK" sz="1200">
                <a:solidFill>
                  <a:prstClr val="black"/>
                </a:solidFill>
                <a:latin typeface="KBH Medium"/>
              </a:rPr>
              <a:t>APV, arbejdsskader, lovgivning med videre</a:t>
            </a:r>
          </a:p>
          <a:p>
            <a:endParaRPr lang="da-DK" sz="1200">
              <a:solidFill>
                <a:prstClr val="black"/>
              </a:solidFill>
              <a:latin typeface="KBH Medium"/>
            </a:endParaRPr>
          </a:p>
          <a:p>
            <a:r>
              <a:rPr lang="da-DK" sz="1200" b="1" u="sng">
                <a:solidFill>
                  <a:prstClr val="black"/>
                </a:solidFill>
                <a:latin typeface="KBH Medium"/>
              </a:rPr>
              <a:t>Samarbejdsforhold: </a:t>
            </a:r>
          </a:p>
          <a:p>
            <a:r>
              <a:rPr lang="da-DK" sz="1200">
                <a:solidFill>
                  <a:prstClr val="black"/>
                </a:solidFill>
                <a:latin typeface="KBH Medium"/>
              </a:rPr>
              <a:t>Kommunikation, mødefora med videre</a:t>
            </a: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err="1">
              <a:solidFill>
                <a:prstClr val="black"/>
              </a:solidFill>
              <a:latin typeface="KBH Medium"/>
            </a:endParaRPr>
          </a:p>
        </p:txBody>
      </p:sp>
      <p:sp>
        <p:nvSpPr>
          <p:cNvPr id="11" name="Tekstfelt 10">
            <a:extLst>
              <a:ext uri="{FF2B5EF4-FFF2-40B4-BE49-F238E27FC236}">
                <a16:creationId xmlns:a16="http://schemas.microsoft.com/office/drawing/2014/main" id="{DA843C5E-4631-4DBA-9038-D897AC253521}"/>
              </a:ext>
            </a:extLst>
          </p:cNvPr>
          <p:cNvSpPr txBox="1"/>
          <p:nvPr/>
        </p:nvSpPr>
        <p:spPr>
          <a:xfrm>
            <a:off x="4845243" y="1513091"/>
            <a:ext cx="3871007" cy="3831818"/>
          </a:xfrm>
          <a:prstGeom prst="rect">
            <a:avLst/>
          </a:prstGeom>
          <a:noFill/>
        </p:spPr>
        <p:txBody>
          <a:bodyPr wrap="square" lIns="0" tIns="0" rIns="0" bIns="0" rtlCol="0">
            <a:spAutoFit/>
          </a:bodyPr>
          <a:lstStyle/>
          <a:p>
            <a:r>
              <a:rPr lang="da-DK" b="1">
                <a:solidFill>
                  <a:prstClr val="black"/>
                </a:solidFill>
                <a:latin typeface="KBH Black"/>
              </a:rPr>
              <a:t>Hvordan?</a:t>
            </a:r>
          </a:p>
          <a:p>
            <a:endParaRPr lang="da-DK" sz="1500" b="1">
              <a:solidFill>
                <a:prstClr val="black"/>
              </a:solidFill>
              <a:latin typeface="KBH Medium"/>
            </a:endParaRPr>
          </a:p>
          <a:p>
            <a:r>
              <a:rPr lang="da-DK" sz="1200" b="1" u="sng">
                <a:solidFill>
                  <a:prstClr val="black"/>
                </a:solidFill>
                <a:latin typeface="KBH Medium"/>
              </a:rPr>
              <a:t>MED indflydelse: </a:t>
            </a:r>
          </a:p>
          <a:p>
            <a:r>
              <a:rPr lang="da-DK" sz="1200">
                <a:solidFill>
                  <a:prstClr val="black"/>
                </a:solidFill>
                <a:latin typeface="KBH Medium"/>
              </a:rPr>
              <a:t>Information – Drøftelse - Lederens endelige beslutning.</a:t>
            </a:r>
          </a:p>
          <a:p>
            <a:endParaRPr lang="da-DK" sz="1200">
              <a:solidFill>
                <a:prstClr val="black"/>
              </a:solidFill>
              <a:latin typeface="KBH Medium"/>
            </a:endParaRPr>
          </a:p>
          <a:p>
            <a:r>
              <a:rPr lang="da-DK" sz="1200" b="1" u="sng">
                <a:solidFill>
                  <a:prstClr val="black"/>
                </a:solidFill>
                <a:latin typeface="KBH Medium"/>
              </a:rPr>
              <a:t>MED bestemmelse:</a:t>
            </a:r>
          </a:p>
          <a:p>
            <a:pPr defTabSz="685800">
              <a:defRPr/>
            </a:pPr>
            <a:r>
              <a:rPr lang="da-DK" sz="1200">
                <a:solidFill>
                  <a:prstClr val="black"/>
                </a:solidFill>
                <a:latin typeface="KBH Medium"/>
              </a:rPr>
              <a:t>Information- Drøftelse - Fælles beslutning om en retningslinje, politik, procedure. </a:t>
            </a:r>
          </a:p>
          <a:p>
            <a:endParaRPr lang="da-DK" sz="1500">
              <a:solidFill>
                <a:prstClr val="black"/>
              </a:solidFill>
              <a:latin typeface="KBH Medium"/>
            </a:endParaRPr>
          </a:p>
          <a:p>
            <a:r>
              <a:rPr lang="da-DK" sz="1200" b="1" u="sng">
                <a:solidFill>
                  <a:prstClr val="black"/>
                </a:solidFill>
                <a:latin typeface="KBH Medium"/>
              </a:rPr>
              <a:t>MED ansvar:</a:t>
            </a:r>
          </a:p>
          <a:p>
            <a:r>
              <a:rPr lang="da-DK" sz="1200">
                <a:solidFill>
                  <a:prstClr val="black"/>
                </a:solidFill>
                <a:latin typeface="KBH Medium" panose="00000600000000000000" pitchFamily="2" charset="0"/>
              </a:rPr>
              <a:t>Fælles forpligtelse til at formidle, skabe forståelse og bakke aktivt og loyalt op om de beslutninger, I træffer i fællesskab – også når beslutningen strider mod egne overbevisninger  </a:t>
            </a:r>
          </a:p>
          <a:p>
            <a:endParaRPr lang="da-DK" sz="12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a:p>
            <a:endParaRPr lang="da-DK" sz="1500">
              <a:solidFill>
                <a:prstClr val="black"/>
              </a:solidFill>
              <a:latin typeface="KBH Medium"/>
            </a:endParaRPr>
          </a:p>
        </p:txBody>
      </p:sp>
      <p:sp>
        <p:nvSpPr>
          <p:cNvPr id="12" name="Rektangel 11">
            <a:extLst>
              <a:ext uri="{FF2B5EF4-FFF2-40B4-BE49-F238E27FC236}">
                <a16:creationId xmlns:a16="http://schemas.microsoft.com/office/drawing/2014/main" id="{71703954-550C-4995-9343-204F1C21532B}"/>
              </a:ext>
            </a:extLst>
          </p:cNvPr>
          <p:cNvSpPr/>
          <p:nvPr/>
        </p:nvSpPr>
        <p:spPr>
          <a:xfrm>
            <a:off x="233082" y="267287"/>
            <a:ext cx="8686800" cy="600122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a:extLst>
              <a:ext uri="{FF2B5EF4-FFF2-40B4-BE49-F238E27FC236}">
                <a16:creationId xmlns:a16="http://schemas.microsoft.com/office/drawing/2014/main" id="{70D38BE6-B885-45CB-B23A-81D467124760}"/>
              </a:ext>
            </a:extLst>
          </p:cNvPr>
          <p:cNvSpPr txBox="1"/>
          <p:nvPr/>
        </p:nvSpPr>
        <p:spPr>
          <a:xfrm>
            <a:off x="666613" y="5071953"/>
            <a:ext cx="8020187" cy="1615827"/>
          </a:xfrm>
          <a:prstGeom prst="rect">
            <a:avLst/>
          </a:prstGeom>
          <a:noFill/>
        </p:spPr>
        <p:txBody>
          <a:bodyPr wrap="square" lIns="0" tIns="0" rIns="0" bIns="0" rtlCol="0">
            <a:spAutoFit/>
          </a:bodyPr>
          <a:lstStyle/>
          <a:p>
            <a:r>
              <a:rPr lang="da-DK" sz="1200" b="1">
                <a:latin typeface="KBH Black"/>
              </a:rPr>
              <a:t>Ikke MED:</a:t>
            </a:r>
            <a:endParaRPr lang="da-DK" sz="1200" b="1" u="sng">
              <a:solidFill>
                <a:prstClr val="black"/>
              </a:solidFill>
              <a:latin typeface="KBH Medium"/>
            </a:endParaRPr>
          </a:p>
          <a:p>
            <a:pPr marL="257175" indent="-257175">
              <a:buFont typeface="Arial" panose="020B0604020202020204" pitchFamily="34" charset="0"/>
              <a:buChar char="•"/>
            </a:pPr>
            <a:r>
              <a:rPr lang="da-DK" sz="1200">
                <a:solidFill>
                  <a:prstClr val="black"/>
                </a:solidFill>
                <a:latin typeface="KBH Medium"/>
              </a:rPr>
              <a:t>Overenskomst</a:t>
            </a:r>
          </a:p>
          <a:p>
            <a:pPr marL="257175" indent="-257175">
              <a:buFont typeface="Arial" panose="020B0604020202020204" pitchFamily="34" charset="0"/>
              <a:buChar char="•"/>
            </a:pPr>
            <a:r>
              <a:rPr lang="da-DK" sz="1200">
                <a:solidFill>
                  <a:prstClr val="black"/>
                </a:solidFill>
                <a:latin typeface="KBH Medium"/>
              </a:rPr>
              <a:t>Personalesager</a:t>
            </a:r>
          </a:p>
          <a:p>
            <a:pPr marL="257175" indent="-257175">
              <a:buFont typeface="Arial" panose="020B0604020202020204" pitchFamily="34" charset="0"/>
              <a:buChar char="•"/>
            </a:pPr>
            <a:r>
              <a:rPr lang="da-DK" sz="1200">
                <a:solidFill>
                  <a:prstClr val="black"/>
                </a:solidFill>
                <a:latin typeface="KBH Medium"/>
              </a:rPr>
              <a:t>Dagligdags driftsmæssige beslutninger, konkrete sager</a:t>
            </a:r>
          </a:p>
          <a:p>
            <a:pPr marL="257175" indent="-257175">
              <a:buFont typeface="Arial" panose="020B0604020202020204" pitchFamily="34" charset="0"/>
              <a:buChar char="•"/>
            </a:pPr>
            <a:r>
              <a:rPr lang="da-DK" sz="1200">
                <a:solidFill>
                  <a:prstClr val="black"/>
                </a:solidFill>
                <a:latin typeface="KBH Medium"/>
              </a:rPr>
              <a:t>Arbejdsrelaterede beslutninger fx fortolkning af regler, service og undervisning/pædagogik</a:t>
            </a:r>
          </a:p>
          <a:p>
            <a:pPr marL="257175" indent="-257175" algn="ctr">
              <a:buFont typeface="Arial" panose="020B0604020202020204" pitchFamily="34" charset="0"/>
              <a:buChar char="•"/>
            </a:pPr>
            <a:endParaRPr lang="da-DK" sz="1500">
              <a:solidFill>
                <a:prstClr val="black"/>
              </a:solidFill>
              <a:latin typeface="KBH Medium"/>
            </a:endParaRPr>
          </a:p>
          <a:p>
            <a:pPr algn="ctr"/>
            <a:endParaRPr lang="da-DK" sz="1500">
              <a:solidFill>
                <a:srgbClr val="FF0000"/>
              </a:solidFill>
              <a:latin typeface="KBH Medium"/>
            </a:endParaRPr>
          </a:p>
          <a:p>
            <a:endParaRPr lang="da-DK" sz="1500" err="1">
              <a:solidFill>
                <a:prstClr val="black"/>
              </a:solidFill>
              <a:latin typeface="KBH Medium"/>
            </a:endParaRPr>
          </a:p>
        </p:txBody>
      </p:sp>
      <p:pic>
        <p:nvPicPr>
          <p:cNvPr id="3" name="Grafik 2" descr="Saks kontur">
            <a:extLst>
              <a:ext uri="{FF2B5EF4-FFF2-40B4-BE49-F238E27FC236}">
                <a16:creationId xmlns:a16="http://schemas.microsoft.com/office/drawing/2014/main" id="{15C1AA84-AF53-40DE-B5DA-BDBC32DD3F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919745">
            <a:off x="637584" y="4435446"/>
            <a:ext cx="719143" cy="719143"/>
          </a:xfrm>
          <a:prstGeom prst="rect">
            <a:avLst/>
          </a:prstGeom>
        </p:spPr>
      </p:pic>
    </p:spTree>
    <p:extLst>
      <p:ext uri="{BB962C8B-B14F-4D97-AF65-F5344CB8AC3E}">
        <p14:creationId xmlns:p14="http://schemas.microsoft.com/office/powerpoint/2010/main" val="1789677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D2A36023-DD4A-4CDC-8E26-9224BAB04FCE}"/>
              </a:ext>
            </a:extLst>
          </p:cNvPr>
          <p:cNvSpPr/>
          <p:nvPr/>
        </p:nvSpPr>
        <p:spPr>
          <a:xfrm>
            <a:off x="3232067" y="872584"/>
            <a:ext cx="2688399" cy="4237052"/>
          </a:xfrm>
          <a:custGeom>
            <a:avLst/>
            <a:gdLst>
              <a:gd name="connsiteX0" fmla="*/ 0 w 2688399"/>
              <a:gd name="connsiteY0" fmla="*/ 0 h 4237052"/>
              <a:gd name="connsiteX1" fmla="*/ 2688399 w 2688399"/>
              <a:gd name="connsiteY1" fmla="*/ 0 h 4237052"/>
              <a:gd name="connsiteX2" fmla="*/ 2688399 w 2688399"/>
              <a:gd name="connsiteY2" fmla="*/ 4237052 h 4237052"/>
              <a:gd name="connsiteX3" fmla="*/ 0 w 2688399"/>
              <a:gd name="connsiteY3" fmla="*/ 4237052 h 4237052"/>
              <a:gd name="connsiteX4" fmla="*/ 0 w 2688399"/>
              <a:gd name="connsiteY4" fmla="*/ 0 h 42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399" h="4237052" extrusionOk="0">
                <a:moveTo>
                  <a:pt x="0" y="0"/>
                </a:moveTo>
                <a:cubicBezTo>
                  <a:pt x="1182771" y="-5264"/>
                  <a:pt x="1607999" y="84467"/>
                  <a:pt x="2688399" y="0"/>
                </a:cubicBezTo>
                <a:cubicBezTo>
                  <a:pt x="2560226" y="2046538"/>
                  <a:pt x="2817549" y="2502849"/>
                  <a:pt x="2688399" y="4237052"/>
                </a:cubicBezTo>
                <a:cubicBezTo>
                  <a:pt x="2306787" y="4343372"/>
                  <a:pt x="1085766" y="4229403"/>
                  <a:pt x="0" y="4237052"/>
                </a:cubicBezTo>
                <a:cubicBezTo>
                  <a:pt x="160128" y="3266956"/>
                  <a:pt x="25049" y="1401861"/>
                  <a:pt x="0" y="0"/>
                </a:cubicBezTo>
                <a:close/>
              </a:path>
            </a:pathLst>
          </a:custGeom>
          <a:noFill/>
          <a:ln w="9525">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a:extLst>
              <a:ext uri="{FF2B5EF4-FFF2-40B4-BE49-F238E27FC236}">
                <a16:creationId xmlns:a16="http://schemas.microsoft.com/office/drawing/2014/main" id="{619B14D4-8CCD-4B2A-8D25-D9B4FF519BDE}"/>
              </a:ext>
            </a:extLst>
          </p:cNvPr>
          <p:cNvSpPr txBox="1"/>
          <p:nvPr/>
        </p:nvSpPr>
        <p:spPr>
          <a:xfrm>
            <a:off x="2834745" y="1154632"/>
            <a:ext cx="3327009" cy="3893374"/>
          </a:xfrm>
          <a:prstGeom prst="rect">
            <a:avLst/>
          </a:prstGeom>
          <a:noFill/>
        </p:spPr>
        <p:txBody>
          <a:bodyPr wrap="square">
            <a:spAutoFit/>
          </a:bodyPr>
          <a:lstStyle/>
          <a:p>
            <a:pPr>
              <a:buNone/>
            </a:pPr>
            <a:r>
              <a:rPr lang="da-DK" sz="1300" b="1">
                <a:latin typeface="KBH Tekst" panose="00000500000000000000" pitchFamily="2" charset="0"/>
              </a:rPr>
              <a:t>         </a:t>
            </a:r>
            <a:r>
              <a:rPr lang="da-DK" sz="1300" b="1">
                <a:solidFill>
                  <a:schemeClr val="tx1"/>
                </a:solidFill>
                <a:latin typeface="KBH Tekst" panose="00000500000000000000" pitchFamily="2" charset="0"/>
              </a:rPr>
              <a:t>Arbejdsmiljørepræsentant</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Arbejdsskader</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APV</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Fysisk arbejdsmiljø</a:t>
            </a:r>
          </a:p>
          <a:p>
            <a:pPr>
              <a:buNone/>
            </a:pPr>
            <a:r>
              <a:rPr lang="da-DK" sz="1300">
                <a:solidFill>
                  <a:schemeClr val="tx1"/>
                </a:solidFill>
                <a:latin typeface="KBH Tekst" panose="00000500000000000000" pitchFamily="2" charset="0"/>
              </a:rPr>
              <a:t>          ………………………………………</a:t>
            </a:r>
          </a:p>
          <a:p>
            <a:r>
              <a:rPr lang="da-DK" sz="1300" b="1">
                <a:solidFill>
                  <a:schemeClr val="tx1"/>
                </a:solidFill>
                <a:latin typeface="KBH Tekst" panose="00000500000000000000" pitchFamily="2" charset="0"/>
              </a:rPr>
              <a:t>      </a:t>
            </a:r>
          </a:p>
          <a:p>
            <a:endParaRPr lang="da-DK" sz="1300" b="1">
              <a:latin typeface="KBH Tekst" panose="00000500000000000000" pitchFamily="2" charset="0"/>
            </a:endParaRPr>
          </a:p>
          <a:p>
            <a:r>
              <a:rPr lang="da-DK" sz="1300" b="1">
                <a:solidFill>
                  <a:schemeClr val="tx1"/>
                </a:solidFill>
                <a:latin typeface="KBH Tekst" panose="00000500000000000000" pitchFamily="2" charset="0"/>
              </a:rPr>
              <a:t>            Arbejdsgrundlag for AMR</a:t>
            </a:r>
          </a:p>
          <a:p>
            <a:endParaRPr lang="da-DK" sz="1300" b="1">
              <a:solidFill>
                <a:schemeClr val="tx1"/>
              </a:solidFill>
              <a:latin typeface="KBH Tekst" panose="00000500000000000000" pitchFamily="2" charset="0"/>
            </a:endParaRP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Valgt af kollegaerne</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Arbejdsmiljøloven</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Kan ikke afsættes af </a:t>
            </a:r>
            <a:endParaRPr lang="da-DK" sz="1300">
              <a:latin typeface="KBH Tekst" panose="00000500000000000000" pitchFamily="2" charset="0"/>
            </a:endParaRP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Valgt for 2 år.</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Skal arbejde for, at arbejdet kan udføres sikkerheds- og sundhedsmæssigt fuld      forsvarligt</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Lederen er ansvarlig</a:t>
            </a:r>
          </a:p>
          <a:p>
            <a:pPr marL="742950" lvl="1"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Ingen suppleant</a:t>
            </a:r>
          </a:p>
        </p:txBody>
      </p:sp>
      <p:grpSp>
        <p:nvGrpSpPr>
          <p:cNvPr id="18" name="Gruppe 17">
            <a:extLst>
              <a:ext uri="{FF2B5EF4-FFF2-40B4-BE49-F238E27FC236}">
                <a16:creationId xmlns:a16="http://schemas.microsoft.com/office/drawing/2014/main" id="{4F4BDEA1-0334-4F18-B11B-50A01471F8F0}"/>
              </a:ext>
            </a:extLst>
          </p:cNvPr>
          <p:cNvGrpSpPr/>
          <p:nvPr/>
        </p:nvGrpSpPr>
        <p:grpSpPr>
          <a:xfrm>
            <a:off x="3100982" y="714369"/>
            <a:ext cx="234584" cy="313044"/>
            <a:chOff x="242583" y="1529272"/>
            <a:chExt cx="234584" cy="313044"/>
          </a:xfrm>
        </p:grpSpPr>
        <p:cxnSp>
          <p:nvCxnSpPr>
            <p:cNvPr id="19" name="Lige forbindelse 18">
              <a:extLst>
                <a:ext uri="{FF2B5EF4-FFF2-40B4-BE49-F238E27FC236}">
                  <a16:creationId xmlns:a16="http://schemas.microsoft.com/office/drawing/2014/main" id="{CE61EFCE-7FB2-46E4-83F3-C4D0B9B1F13A}"/>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Lige forbindelse 19">
              <a:extLst>
                <a:ext uri="{FF2B5EF4-FFF2-40B4-BE49-F238E27FC236}">
                  <a16:creationId xmlns:a16="http://schemas.microsoft.com/office/drawing/2014/main" id="{64D29A93-3EE7-472B-A6BF-92E701B7DA66}"/>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grpSp>
        <p:nvGrpSpPr>
          <p:cNvPr id="24" name="Gruppe 23">
            <a:extLst>
              <a:ext uri="{FF2B5EF4-FFF2-40B4-BE49-F238E27FC236}">
                <a16:creationId xmlns:a16="http://schemas.microsoft.com/office/drawing/2014/main" id="{19C7CFEA-268D-4502-952B-E7D446235357}"/>
              </a:ext>
            </a:extLst>
          </p:cNvPr>
          <p:cNvGrpSpPr/>
          <p:nvPr/>
        </p:nvGrpSpPr>
        <p:grpSpPr>
          <a:xfrm rot="2602667">
            <a:off x="5699678" y="697515"/>
            <a:ext cx="234584" cy="313044"/>
            <a:chOff x="242583" y="1529272"/>
            <a:chExt cx="234584" cy="313044"/>
          </a:xfrm>
        </p:grpSpPr>
        <p:cxnSp>
          <p:nvCxnSpPr>
            <p:cNvPr id="25" name="Lige forbindelse 24">
              <a:extLst>
                <a:ext uri="{FF2B5EF4-FFF2-40B4-BE49-F238E27FC236}">
                  <a16:creationId xmlns:a16="http://schemas.microsoft.com/office/drawing/2014/main" id="{4A72C064-701F-4574-9905-2A819492EA7A}"/>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Lige forbindelse 25">
              <a:extLst>
                <a:ext uri="{FF2B5EF4-FFF2-40B4-BE49-F238E27FC236}">
                  <a16:creationId xmlns:a16="http://schemas.microsoft.com/office/drawing/2014/main" id="{D5FE7537-7883-421E-86DA-1DF80F74D258}"/>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grpSp>
        <p:nvGrpSpPr>
          <p:cNvPr id="48" name="Gruppe 47">
            <a:extLst>
              <a:ext uri="{FF2B5EF4-FFF2-40B4-BE49-F238E27FC236}">
                <a16:creationId xmlns:a16="http://schemas.microsoft.com/office/drawing/2014/main" id="{3F08889D-D9BC-75C2-6A8A-8AF91A4D6125}"/>
              </a:ext>
            </a:extLst>
          </p:cNvPr>
          <p:cNvGrpSpPr/>
          <p:nvPr/>
        </p:nvGrpSpPr>
        <p:grpSpPr>
          <a:xfrm>
            <a:off x="6080529" y="714369"/>
            <a:ext cx="4343190" cy="4415648"/>
            <a:chOff x="6035141" y="528075"/>
            <a:chExt cx="4343190" cy="4415648"/>
          </a:xfrm>
        </p:grpSpPr>
        <p:sp>
          <p:nvSpPr>
            <p:cNvPr id="12" name="Rektangel 11">
              <a:extLst>
                <a:ext uri="{FF2B5EF4-FFF2-40B4-BE49-F238E27FC236}">
                  <a16:creationId xmlns:a16="http://schemas.microsoft.com/office/drawing/2014/main" id="{F57E8DAD-CD1C-E4A1-462B-756993263AD9}"/>
                </a:ext>
              </a:extLst>
            </p:cNvPr>
            <p:cNvSpPr/>
            <p:nvPr/>
          </p:nvSpPr>
          <p:spPr>
            <a:xfrm>
              <a:off x="6111010" y="706671"/>
              <a:ext cx="2741097" cy="4237052"/>
            </a:xfrm>
            <a:custGeom>
              <a:avLst/>
              <a:gdLst>
                <a:gd name="connsiteX0" fmla="*/ 0 w 2741097"/>
                <a:gd name="connsiteY0" fmla="*/ 0 h 4237052"/>
                <a:gd name="connsiteX1" fmla="*/ 2741097 w 2741097"/>
                <a:gd name="connsiteY1" fmla="*/ 0 h 4237052"/>
                <a:gd name="connsiteX2" fmla="*/ 2741097 w 2741097"/>
                <a:gd name="connsiteY2" fmla="*/ 4237052 h 4237052"/>
                <a:gd name="connsiteX3" fmla="*/ 0 w 2741097"/>
                <a:gd name="connsiteY3" fmla="*/ 4237052 h 4237052"/>
                <a:gd name="connsiteX4" fmla="*/ 0 w 2741097"/>
                <a:gd name="connsiteY4" fmla="*/ 0 h 42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097" h="4237052" extrusionOk="0">
                  <a:moveTo>
                    <a:pt x="0" y="0"/>
                  </a:moveTo>
                  <a:cubicBezTo>
                    <a:pt x="327008" y="-5264"/>
                    <a:pt x="1856389" y="84467"/>
                    <a:pt x="2741097" y="0"/>
                  </a:cubicBezTo>
                  <a:cubicBezTo>
                    <a:pt x="2612924" y="2046538"/>
                    <a:pt x="2870247" y="2502849"/>
                    <a:pt x="2741097" y="4237052"/>
                  </a:cubicBezTo>
                  <a:cubicBezTo>
                    <a:pt x="1489646" y="4343372"/>
                    <a:pt x="471704" y="4229403"/>
                    <a:pt x="0" y="4237052"/>
                  </a:cubicBezTo>
                  <a:cubicBezTo>
                    <a:pt x="160128" y="3266956"/>
                    <a:pt x="25049" y="1401861"/>
                    <a:pt x="0" y="0"/>
                  </a:cubicBezTo>
                  <a:close/>
                </a:path>
              </a:pathLst>
            </a:custGeom>
            <a:noFill/>
            <a:ln w="9525">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5" name="Gruppe 14">
              <a:extLst>
                <a:ext uri="{FF2B5EF4-FFF2-40B4-BE49-F238E27FC236}">
                  <a16:creationId xmlns:a16="http://schemas.microsoft.com/office/drawing/2014/main" id="{2D313A4A-9241-3A0E-E2BB-5C699F7F6241}"/>
                </a:ext>
              </a:extLst>
            </p:cNvPr>
            <p:cNvGrpSpPr/>
            <p:nvPr/>
          </p:nvGrpSpPr>
          <p:grpSpPr>
            <a:xfrm rot="2614286">
              <a:off x="8589857" y="528075"/>
              <a:ext cx="234584" cy="313044"/>
              <a:chOff x="242583" y="1529272"/>
              <a:chExt cx="234584" cy="313044"/>
            </a:xfrm>
          </p:grpSpPr>
          <p:cxnSp>
            <p:nvCxnSpPr>
              <p:cNvPr id="27" name="Lige forbindelse 26">
                <a:extLst>
                  <a:ext uri="{FF2B5EF4-FFF2-40B4-BE49-F238E27FC236}">
                    <a16:creationId xmlns:a16="http://schemas.microsoft.com/office/drawing/2014/main" id="{A5D7B4D7-0CE6-9C0A-583D-B2F9CF5162A5}"/>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52FADA50-0F11-2C5C-7650-1C3C8B010D7E}"/>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grpSp>
          <p:nvGrpSpPr>
            <p:cNvPr id="29" name="Gruppe 28">
              <a:extLst>
                <a:ext uri="{FF2B5EF4-FFF2-40B4-BE49-F238E27FC236}">
                  <a16:creationId xmlns:a16="http://schemas.microsoft.com/office/drawing/2014/main" id="{CC22E0E8-A676-3F5F-F76B-2EDC6EF51D74}"/>
                </a:ext>
              </a:extLst>
            </p:cNvPr>
            <p:cNvGrpSpPr/>
            <p:nvPr/>
          </p:nvGrpSpPr>
          <p:grpSpPr>
            <a:xfrm>
              <a:off x="6035141" y="549619"/>
              <a:ext cx="234584" cy="313044"/>
              <a:chOff x="242583" y="1529272"/>
              <a:chExt cx="234584" cy="313044"/>
            </a:xfrm>
          </p:grpSpPr>
          <p:cxnSp>
            <p:nvCxnSpPr>
              <p:cNvPr id="30" name="Lige forbindelse 29">
                <a:extLst>
                  <a:ext uri="{FF2B5EF4-FFF2-40B4-BE49-F238E27FC236}">
                    <a16:creationId xmlns:a16="http://schemas.microsoft.com/office/drawing/2014/main" id="{8822458B-CFEE-BC9B-857C-7E975EEA28C7}"/>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Lige forbindelse 30">
                <a:extLst>
                  <a:ext uri="{FF2B5EF4-FFF2-40B4-BE49-F238E27FC236}">
                    <a16:creationId xmlns:a16="http://schemas.microsoft.com/office/drawing/2014/main" id="{58EF9FE5-0508-096B-5A36-C9910442B3C5}"/>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sp>
          <p:nvSpPr>
            <p:cNvPr id="32" name="Tekstfelt 31">
              <a:extLst>
                <a:ext uri="{FF2B5EF4-FFF2-40B4-BE49-F238E27FC236}">
                  <a16:creationId xmlns:a16="http://schemas.microsoft.com/office/drawing/2014/main" id="{97DBA685-4264-C87F-C738-A459A50DC431}"/>
                </a:ext>
              </a:extLst>
            </p:cNvPr>
            <p:cNvSpPr txBox="1"/>
            <p:nvPr/>
          </p:nvSpPr>
          <p:spPr>
            <a:xfrm>
              <a:off x="6263042" y="951745"/>
              <a:ext cx="4115289" cy="3770263"/>
            </a:xfrm>
            <a:prstGeom prst="rect">
              <a:avLst/>
            </a:prstGeom>
            <a:noFill/>
          </p:spPr>
          <p:txBody>
            <a:bodyPr wrap="square">
              <a:spAutoFit/>
            </a:bodyPr>
            <a:lstStyle/>
            <a:p>
              <a:r>
                <a:rPr lang="da-DK" sz="1300" b="1">
                  <a:latin typeface="KBH Tekst" panose="00000500000000000000" pitchFamily="2" charset="0"/>
                </a:rPr>
                <a:t>Leder</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Faglig ledelse </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Personaleledelse</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Strategisk ledelse </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Administrativ ledelse</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Interessentledelse </a:t>
              </a:r>
            </a:p>
            <a:p>
              <a:endParaRPr lang="da-DK" sz="1800" b="0" i="0" u="none" strike="noStrike" baseline="0">
                <a:latin typeface="Times New Roman" panose="02020603050405020304" pitchFamily="18" charset="0"/>
              </a:endParaRPr>
            </a:p>
            <a:p>
              <a:r>
                <a:rPr lang="da-DK" sz="1300" b="1">
                  <a:latin typeface="KBH Tekst" panose="00000500000000000000" pitchFamily="2" charset="0"/>
                </a:rPr>
                <a:t>Arbejdsgrundlag for leder</a:t>
              </a:r>
            </a:p>
            <a:p>
              <a:endParaRPr lang="da-DK" sz="1300" b="1">
                <a:latin typeface="KBH Tekst" panose="00000500000000000000" pitchFamily="2" charset="0"/>
              </a:endParaRP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Arbejdsgiverrepræsentant</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Leder for alle faggrupper</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Stærk, tydelig,</a:t>
              </a:r>
            </a:p>
            <a:p>
              <a:pPr>
                <a:buClr>
                  <a:schemeClr val="accent3">
                    <a:lumMod val="75000"/>
                  </a:schemeClr>
                </a:buClr>
              </a:pPr>
              <a:r>
                <a:rPr lang="da-DK" sz="1300">
                  <a:latin typeface="KBH Tekst" panose="00000500000000000000" pitchFamily="2" charset="0"/>
                </a:rPr>
                <a:t>        professionel ledelse</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Skal samarbejde med </a:t>
              </a:r>
            </a:p>
            <a:p>
              <a:pPr>
                <a:buClr>
                  <a:schemeClr val="accent3">
                    <a:lumMod val="75000"/>
                  </a:schemeClr>
                </a:buClr>
              </a:pPr>
              <a:r>
                <a:rPr lang="da-DK" sz="1300">
                  <a:latin typeface="KBH Tekst" panose="00000500000000000000" pitchFamily="2" charset="0"/>
                </a:rPr>
                <a:t>        TR og AMR </a:t>
              </a:r>
              <a:endParaRPr lang="da-DK" sz="1300" b="1">
                <a:latin typeface="KBH Tekst" panose="00000500000000000000" pitchFamily="2" charset="0"/>
              </a:endParaRP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Arbejdsmiljø ansvar</a:t>
              </a:r>
            </a:p>
            <a:p>
              <a:pPr>
                <a:buClr>
                  <a:schemeClr val="accent3">
                    <a:lumMod val="75000"/>
                  </a:schemeClr>
                </a:buClr>
              </a:pPr>
              <a:endParaRPr lang="da-DK" sz="1300">
                <a:latin typeface="KBH Tekst" panose="00000500000000000000" pitchFamily="2" charset="0"/>
              </a:endParaRPr>
            </a:p>
            <a:p>
              <a:pPr marL="285750" indent="-285750">
                <a:buClr>
                  <a:schemeClr val="accent3">
                    <a:lumMod val="75000"/>
                  </a:schemeClr>
                </a:buClr>
                <a:buFont typeface="Arial" panose="020B0604020202020204" pitchFamily="34" charset="0"/>
                <a:buChar char="•"/>
              </a:pPr>
              <a:endParaRPr lang="da-DK" sz="1300">
                <a:latin typeface="KBH Tekst" panose="00000500000000000000" pitchFamily="2" charset="0"/>
              </a:endParaRPr>
            </a:p>
          </p:txBody>
        </p:sp>
      </p:grpSp>
      <p:cxnSp>
        <p:nvCxnSpPr>
          <p:cNvPr id="34" name="Lige forbindelse 33">
            <a:extLst>
              <a:ext uri="{FF2B5EF4-FFF2-40B4-BE49-F238E27FC236}">
                <a16:creationId xmlns:a16="http://schemas.microsoft.com/office/drawing/2014/main" id="{CCDC307D-3160-CA4C-56E4-BC9F8E5115FC}"/>
              </a:ext>
            </a:extLst>
          </p:cNvPr>
          <p:cNvCxnSpPr>
            <a:cxnSpLocks/>
          </p:cNvCxnSpPr>
          <p:nvPr/>
        </p:nvCxnSpPr>
        <p:spPr>
          <a:xfrm>
            <a:off x="6554270" y="2513825"/>
            <a:ext cx="181180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6" name="Gruppe 45">
            <a:extLst>
              <a:ext uri="{FF2B5EF4-FFF2-40B4-BE49-F238E27FC236}">
                <a16:creationId xmlns:a16="http://schemas.microsoft.com/office/drawing/2014/main" id="{9EB35036-ADFB-DC0E-FDE1-03ABA069A7C3}"/>
              </a:ext>
            </a:extLst>
          </p:cNvPr>
          <p:cNvGrpSpPr/>
          <p:nvPr/>
        </p:nvGrpSpPr>
        <p:grpSpPr>
          <a:xfrm>
            <a:off x="246507" y="19422"/>
            <a:ext cx="7801824" cy="5117041"/>
            <a:chOff x="227299" y="-182875"/>
            <a:chExt cx="7801824" cy="5117041"/>
          </a:xfrm>
        </p:grpSpPr>
        <p:sp>
          <p:nvSpPr>
            <p:cNvPr id="8" name="Tekstfelt 7">
              <a:extLst>
                <a:ext uri="{FF2B5EF4-FFF2-40B4-BE49-F238E27FC236}">
                  <a16:creationId xmlns:a16="http://schemas.microsoft.com/office/drawing/2014/main" id="{29CDF2D5-01DD-4B38-8402-DF85750F350B}"/>
                </a:ext>
              </a:extLst>
            </p:cNvPr>
            <p:cNvSpPr txBox="1"/>
            <p:nvPr/>
          </p:nvSpPr>
          <p:spPr>
            <a:xfrm>
              <a:off x="583473" y="1001363"/>
              <a:ext cx="2869918" cy="3493264"/>
            </a:xfrm>
            <a:prstGeom prst="rect">
              <a:avLst/>
            </a:prstGeom>
            <a:noFill/>
          </p:spPr>
          <p:txBody>
            <a:bodyPr wrap="square">
              <a:spAutoFit/>
            </a:bodyPr>
            <a:lstStyle/>
            <a:p>
              <a:r>
                <a:rPr lang="da-DK" sz="1300" b="1">
                  <a:solidFill>
                    <a:schemeClr val="tx1"/>
                  </a:solidFill>
                  <a:latin typeface="KBH Tekst" panose="00000500000000000000" pitchFamily="2" charset="0"/>
                </a:rPr>
                <a:t>Tillidsrepræsentant(TR)</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Lønforhandlinger</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Ansættelser</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Afskedigelser</a:t>
              </a:r>
            </a:p>
            <a:p>
              <a:r>
                <a:rPr lang="da-DK" sz="1300">
                  <a:solidFill>
                    <a:schemeClr val="tx1"/>
                  </a:solidFill>
                  <a:latin typeface="KBH Tekst" panose="00000500000000000000" pitchFamily="2" charset="0"/>
                </a:rPr>
                <a:t>......................................</a:t>
              </a:r>
            </a:p>
            <a:p>
              <a:endParaRPr lang="da-DK" sz="1300" b="1">
                <a:solidFill>
                  <a:schemeClr val="tx1"/>
                </a:solidFill>
                <a:latin typeface="KBH Tekst" panose="00000500000000000000" pitchFamily="2" charset="0"/>
              </a:endParaRPr>
            </a:p>
            <a:p>
              <a:endParaRPr lang="da-DK" sz="1300" b="1">
                <a:latin typeface="KBH Tekst" panose="00000500000000000000" pitchFamily="2" charset="0"/>
              </a:endParaRPr>
            </a:p>
            <a:p>
              <a:r>
                <a:rPr lang="da-DK" sz="1300" b="1">
                  <a:solidFill>
                    <a:schemeClr val="tx1"/>
                  </a:solidFill>
                  <a:latin typeface="KBH Tekst" panose="00000500000000000000" pitchFamily="2" charset="0"/>
                </a:rPr>
                <a:t>Arbejdsgrundlag for TR</a:t>
              </a:r>
            </a:p>
            <a:p>
              <a:endParaRPr lang="da-DK" sz="1300" b="1">
                <a:solidFill>
                  <a:schemeClr val="tx1"/>
                </a:solidFill>
                <a:latin typeface="KBH Tekst" panose="00000500000000000000" pitchFamily="2" charset="0"/>
              </a:endParaRP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Valgt </a:t>
              </a:r>
              <a:r>
                <a:rPr lang="da-DK" sz="1300">
                  <a:latin typeface="KBH Tekst" panose="00000500000000000000" pitchFamily="2" charset="0"/>
                </a:rPr>
                <a:t>sine medlemmer</a:t>
              </a:r>
              <a:endParaRPr lang="da-DK" sz="1300">
                <a:solidFill>
                  <a:schemeClr val="tx1"/>
                </a:solidFill>
                <a:latin typeface="KBH Tekst" panose="00000500000000000000" pitchFamily="2" charset="0"/>
              </a:endParaRP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Overenskomst</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Kan afsættes af medlemmerne</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Skal holde ”ro og orden”</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Skal samarbejde med ledelsen</a:t>
              </a:r>
            </a:p>
            <a:p>
              <a:pPr marL="285750" indent="-285750">
                <a:buClr>
                  <a:schemeClr val="accent3">
                    <a:lumMod val="75000"/>
                  </a:schemeClr>
                </a:buClr>
                <a:buFont typeface="Arial" panose="020B0604020202020204" pitchFamily="34" charset="0"/>
                <a:buChar char="•"/>
              </a:pPr>
              <a:r>
                <a:rPr lang="da-DK" sz="1300">
                  <a:solidFill>
                    <a:schemeClr val="tx1"/>
                  </a:solidFill>
                  <a:latin typeface="KBH Tekst" panose="00000500000000000000" pitchFamily="2" charset="0"/>
                </a:rPr>
                <a:t>Har en suppleant</a:t>
              </a:r>
              <a:endParaRPr lang="da-DK" sz="1300">
                <a:latin typeface="KBH Tekst" panose="00000500000000000000" pitchFamily="2" charset="0"/>
              </a:endParaRPr>
            </a:p>
          </p:txBody>
        </p:sp>
        <p:sp>
          <p:nvSpPr>
            <p:cNvPr id="5" name="Rektangel 4">
              <a:extLst>
                <a:ext uri="{FF2B5EF4-FFF2-40B4-BE49-F238E27FC236}">
                  <a16:creationId xmlns:a16="http://schemas.microsoft.com/office/drawing/2014/main" id="{2BB253C5-558E-495E-A121-D02BA71C63D8}"/>
                </a:ext>
              </a:extLst>
            </p:cNvPr>
            <p:cNvSpPr/>
            <p:nvPr/>
          </p:nvSpPr>
          <p:spPr>
            <a:xfrm>
              <a:off x="344590" y="697114"/>
              <a:ext cx="2688399" cy="4237052"/>
            </a:xfrm>
            <a:custGeom>
              <a:avLst/>
              <a:gdLst>
                <a:gd name="connsiteX0" fmla="*/ 0 w 2688399"/>
                <a:gd name="connsiteY0" fmla="*/ 0 h 4237052"/>
                <a:gd name="connsiteX1" fmla="*/ 2688399 w 2688399"/>
                <a:gd name="connsiteY1" fmla="*/ 0 h 4237052"/>
                <a:gd name="connsiteX2" fmla="*/ 2688399 w 2688399"/>
                <a:gd name="connsiteY2" fmla="*/ 4237052 h 4237052"/>
                <a:gd name="connsiteX3" fmla="*/ 0 w 2688399"/>
                <a:gd name="connsiteY3" fmla="*/ 4237052 h 4237052"/>
                <a:gd name="connsiteX4" fmla="*/ 0 w 2688399"/>
                <a:gd name="connsiteY4" fmla="*/ 0 h 423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399" h="4237052" extrusionOk="0">
                  <a:moveTo>
                    <a:pt x="0" y="0"/>
                  </a:moveTo>
                  <a:cubicBezTo>
                    <a:pt x="1182771" y="-5264"/>
                    <a:pt x="1607999" y="84467"/>
                    <a:pt x="2688399" y="0"/>
                  </a:cubicBezTo>
                  <a:cubicBezTo>
                    <a:pt x="2560226" y="2046538"/>
                    <a:pt x="2817549" y="2502849"/>
                    <a:pt x="2688399" y="4237052"/>
                  </a:cubicBezTo>
                  <a:cubicBezTo>
                    <a:pt x="2306787" y="4343372"/>
                    <a:pt x="1085766" y="4229403"/>
                    <a:pt x="0" y="4237052"/>
                  </a:cubicBezTo>
                  <a:cubicBezTo>
                    <a:pt x="160128" y="3266956"/>
                    <a:pt x="25049" y="1401861"/>
                    <a:pt x="0" y="0"/>
                  </a:cubicBezTo>
                  <a:close/>
                </a:path>
              </a:pathLst>
            </a:custGeom>
            <a:noFill/>
            <a:ln w="9525">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7" name="Gruppe 16">
              <a:extLst>
                <a:ext uri="{FF2B5EF4-FFF2-40B4-BE49-F238E27FC236}">
                  <a16:creationId xmlns:a16="http://schemas.microsoft.com/office/drawing/2014/main" id="{B2AF3B8C-642D-45F7-B84C-1256E71ABD5B}"/>
                </a:ext>
              </a:extLst>
            </p:cNvPr>
            <p:cNvGrpSpPr/>
            <p:nvPr/>
          </p:nvGrpSpPr>
          <p:grpSpPr>
            <a:xfrm>
              <a:off x="227299" y="485269"/>
              <a:ext cx="234584" cy="313044"/>
              <a:chOff x="242583" y="1529272"/>
              <a:chExt cx="234584" cy="313044"/>
            </a:xfrm>
          </p:grpSpPr>
          <p:cxnSp>
            <p:nvCxnSpPr>
              <p:cNvPr id="9" name="Lige forbindelse 8">
                <a:extLst>
                  <a:ext uri="{FF2B5EF4-FFF2-40B4-BE49-F238E27FC236}">
                    <a16:creationId xmlns:a16="http://schemas.microsoft.com/office/drawing/2014/main" id="{EF5A544D-8DF2-4D29-B66F-2BE66454EEE5}"/>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Lige forbindelse 15">
                <a:extLst>
                  <a:ext uri="{FF2B5EF4-FFF2-40B4-BE49-F238E27FC236}">
                    <a16:creationId xmlns:a16="http://schemas.microsoft.com/office/drawing/2014/main" id="{3B3C770C-FE4D-43ED-9D44-BFFD6795F5E3}"/>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grpSp>
          <p:nvGrpSpPr>
            <p:cNvPr id="21" name="Gruppe 20">
              <a:extLst>
                <a:ext uri="{FF2B5EF4-FFF2-40B4-BE49-F238E27FC236}">
                  <a16:creationId xmlns:a16="http://schemas.microsoft.com/office/drawing/2014/main" id="{1C511D32-9C66-4D03-BDF4-EDB81C7A9D9B}"/>
                </a:ext>
              </a:extLst>
            </p:cNvPr>
            <p:cNvGrpSpPr/>
            <p:nvPr/>
          </p:nvGrpSpPr>
          <p:grpSpPr>
            <a:xfrm rot="2614286">
              <a:off x="2815725" y="469701"/>
              <a:ext cx="234584" cy="313044"/>
              <a:chOff x="242583" y="1529272"/>
              <a:chExt cx="234584" cy="313044"/>
            </a:xfrm>
          </p:grpSpPr>
          <p:cxnSp>
            <p:nvCxnSpPr>
              <p:cNvPr id="22" name="Lige forbindelse 21">
                <a:extLst>
                  <a:ext uri="{FF2B5EF4-FFF2-40B4-BE49-F238E27FC236}">
                    <a16:creationId xmlns:a16="http://schemas.microsoft.com/office/drawing/2014/main" id="{E9FDFC60-6443-426E-AE37-FAB4B59F300B}"/>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94D85275-65FB-46E3-A53F-AD08E140AA69}"/>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sp>
          <p:nvSpPr>
            <p:cNvPr id="45" name="Tekstfelt 44">
              <a:extLst>
                <a:ext uri="{FF2B5EF4-FFF2-40B4-BE49-F238E27FC236}">
                  <a16:creationId xmlns:a16="http://schemas.microsoft.com/office/drawing/2014/main" id="{DC48E140-DFE1-50AF-BB64-1C1D6602C463}"/>
                </a:ext>
              </a:extLst>
            </p:cNvPr>
            <p:cNvSpPr txBox="1"/>
            <p:nvPr/>
          </p:nvSpPr>
          <p:spPr>
            <a:xfrm>
              <a:off x="470083" y="-182875"/>
              <a:ext cx="7559040" cy="707886"/>
            </a:xfrm>
            <a:prstGeom prst="rect">
              <a:avLst/>
            </a:prstGeom>
            <a:noFill/>
          </p:spPr>
          <p:txBody>
            <a:bodyPr wrap="square" rtlCol="0">
              <a:spAutoFit/>
            </a:bodyPr>
            <a:lstStyle/>
            <a:p>
              <a:pPr algn="ctr"/>
              <a:r>
                <a:rPr lang="da-DK" sz="4000">
                  <a:latin typeface="KBH Black" panose="00000A00000000000000" pitchFamily="2" charset="0"/>
                </a:rPr>
                <a:t>Roller og opgaver</a:t>
              </a:r>
            </a:p>
          </p:txBody>
        </p:sp>
      </p:grpSp>
      <p:grpSp>
        <p:nvGrpSpPr>
          <p:cNvPr id="49" name="Gruppe 48">
            <a:extLst>
              <a:ext uri="{FF2B5EF4-FFF2-40B4-BE49-F238E27FC236}">
                <a16:creationId xmlns:a16="http://schemas.microsoft.com/office/drawing/2014/main" id="{E493112B-85FB-67AC-7D39-225C5482853A}"/>
              </a:ext>
            </a:extLst>
          </p:cNvPr>
          <p:cNvGrpSpPr/>
          <p:nvPr/>
        </p:nvGrpSpPr>
        <p:grpSpPr>
          <a:xfrm>
            <a:off x="246507" y="5263682"/>
            <a:ext cx="8700441" cy="1892518"/>
            <a:chOff x="156662" y="5503621"/>
            <a:chExt cx="8700441" cy="1892518"/>
          </a:xfrm>
        </p:grpSpPr>
        <p:grpSp>
          <p:nvGrpSpPr>
            <p:cNvPr id="44" name="Gruppe 43">
              <a:extLst>
                <a:ext uri="{FF2B5EF4-FFF2-40B4-BE49-F238E27FC236}">
                  <a16:creationId xmlns:a16="http://schemas.microsoft.com/office/drawing/2014/main" id="{6F791FF7-96F3-42C9-EB12-5CD5D27BD085}"/>
                </a:ext>
              </a:extLst>
            </p:cNvPr>
            <p:cNvGrpSpPr/>
            <p:nvPr/>
          </p:nvGrpSpPr>
          <p:grpSpPr>
            <a:xfrm>
              <a:off x="312386" y="5703368"/>
              <a:ext cx="8519227" cy="1692771"/>
              <a:chOff x="286230" y="5474079"/>
              <a:chExt cx="8519227" cy="1692771"/>
            </a:xfrm>
          </p:grpSpPr>
          <p:sp>
            <p:nvSpPr>
              <p:cNvPr id="37" name="Rektangel 36">
                <a:extLst>
                  <a:ext uri="{FF2B5EF4-FFF2-40B4-BE49-F238E27FC236}">
                    <a16:creationId xmlns:a16="http://schemas.microsoft.com/office/drawing/2014/main" id="{2A411C0E-7B31-CEEE-8C44-E72AF223F1B8}"/>
                  </a:ext>
                </a:extLst>
              </p:cNvPr>
              <p:cNvSpPr/>
              <p:nvPr/>
            </p:nvSpPr>
            <p:spPr>
              <a:xfrm>
                <a:off x="286230" y="5490672"/>
                <a:ext cx="8519227" cy="994181"/>
              </a:xfrm>
              <a:custGeom>
                <a:avLst/>
                <a:gdLst>
                  <a:gd name="connsiteX0" fmla="*/ 0 w 8519227"/>
                  <a:gd name="connsiteY0" fmla="*/ 0 h 994181"/>
                  <a:gd name="connsiteX1" fmla="*/ 8519227 w 8519227"/>
                  <a:gd name="connsiteY1" fmla="*/ 0 h 994181"/>
                  <a:gd name="connsiteX2" fmla="*/ 8519227 w 8519227"/>
                  <a:gd name="connsiteY2" fmla="*/ 994181 h 994181"/>
                  <a:gd name="connsiteX3" fmla="*/ 0 w 8519227"/>
                  <a:gd name="connsiteY3" fmla="*/ 994181 h 994181"/>
                  <a:gd name="connsiteX4" fmla="*/ 0 w 8519227"/>
                  <a:gd name="connsiteY4" fmla="*/ 0 h 994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227" h="994181" extrusionOk="0">
                    <a:moveTo>
                      <a:pt x="0" y="0"/>
                    </a:moveTo>
                    <a:cubicBezTo>
                      <a:pt x="2279452" y="-91758"/>
                      <a:pt x="7217142" y="31731"/>
                      <a:pt x="8519227" y="0"/>
                    </a:cubicBezTo>
                    <a:cubicBezTo>
                      <a:pt x="8461029" y="425438"/>
                      <a:pt x="8484350" y="872249"/>
                      <a:pt x="8519227" y="994181"/>
                    </a:cubicBezTo>
                    <a:cubicBezTo>
                      <a:pt x="4623371" y="833154"/>
                      <a:pt x="1555257" y="885701"/>
                      <a:pt x="0" y="994181"/>
                    </a:cubicBezTo>
                    <a:cubicBezTo>
                      <a:pt x="39674" y="625577"/>
                      <a:pt x="-53752" y="483676"/>
                      <a:pt x="0" y="0"/>
                    </a:cubicBezTo>
                    <a:close/>
                  </a:path>
                </a:pathLst>
              </a:custGeom>
              <a:noFill/>
              <a:ln w="9525">
                <a:solidFill>
                  <a:schemeClr val="accent3">
                    <a:lumMod val="75000"/>
                  </a:schemeClr>
                </a:solidFill>
                <a:extLst>
                  <a:ext uri="{C807C97D-BFC1-408E-A445-0C87EB9F89A2}">
                    <ask:lineSketchStyleProps xmlns:ask="http://schemas.microsoft.com/office/drawing/2018/sketchyshapes" sd="1331252988">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a:latin typeface="KBH Tekst" panose="00000500000000000000" pitchFamily="2" charset="0"/>
                </a:endParaRPr>
              </a:p>
            </p:txBody>
          </p:sp>
          <p:sp>
            <p:nvSpPr>
              <p:cNvPr id="43" name="Tekstfelt 42">
                <a:extLst>
                  <a:ext uri="{FF2B5EF4-FFF2-40B4-BE49-F238E27FC236}">
                    <a16:creationId xmlns:a16="http://schemas.microsoft.com/office/drawing/2014/main" id="{C9E08710-98C5-5AB5-85AA-3E17621A7522}"/>
                  </a:ext>
                </a:extLst>
              </p:cNvPr>
              <p:cNvSpPr txBox="1"/>
              <p:nvPr/>
            </p:nvSpPr>
            <p:spPr>
              <a:xfrm>
                <a:off x="333813" y="5474079"/>
                <a:ext cx="8299128" cy="1692771"/>
              </a:xfrm>
              <a:prstGeom prst="rect">
                <a:avLst/>
              </a:prstGeom>
              <a:noFill/>
            </p:spPr>
            <p:txBody>
              <a:bodyPr wrap="square" numCol="3" rtlCol="0">
                <a:spAutoFit/>
              </a:bodyPr>
              <a:lstStyle/>
              <a:p>
                <a:r>
                  <a:rPr lang="da-DK" b="1"/>
                  <a:t>Alle:</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LokalMED/Trio</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Retningslinjer</a:t>
                </a:r>
              </a:p>
              <a:p>
                <a:pPr marL="285750" indent="-285750">
                  <a:buClr>
                    <a:schemeClr val="accent3">
                      <a:lumMod val="75000"/>
                    </a:schemeClr>
                  </a:buClr>
                  <a:buFont typeface="Arial" panose="020B0604020202020204" pitchFamily="34" charset="0"/>
                  <a:buChar char="•"/>
                </a:pPr>
                <a:endParaRPr lang="da-DK" sz="1300">
                  <a:latin typeface="KBH Tekst" panose="00000500000000000000" pitchFamily="2" charset="0"/>
                </a:endParaRPr>
              </a:p>
              <a:p>
                <a:pPr marL="285750" indent="-285750">
                  <a:buClr>
                    <a:schemeClr val="accent3">
                      <a:lumMod val="75000"/>
                    </a:schemeClr>
                  </a:buClr>
                  <a:buFont typeface="Arial" panose="020B0604020202020204" pitchFamily="34" charset="0"/>
                  <a:buChar cha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Psykisk arbejdsmiljø</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Sygefravær</a:t>
                </a: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a:buClr>
                    <a:schemeClr val="accent3">
                      <a:lumMod val="75000"/>
                    </a:schemeClr>
                  </a:buClr>
                </a:pPr>
                <a:endParaRPr lang="da-DK" sz="1300">
                  <a:latin typeface="KBH Tekst" panose="00000500000000000000" pitchFamily="2" charset="0"/>
                </a:endParaRP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Sundhedsfremme</a:t>
                </a:r>
              </a:p>
              <a:p>
                <a:pPr marL="285750" indent="-285750">
                  <a:buClr>
                    <a:schemeClr val="accent3">
                      <a:lumMod val="75000"/>
                    </a:schemeClr>
                  </a:buClr>
                  <a:buFont typeface="Arial" panose="020B0604020202020204" pitchFamily="34" charset="0"/>
                  <a:buChar char="•"/>
                </a:pPr>
                <a:r>
                  <a:rPr lang="da-DK" sz="1300">
                    <a:latin typeface="KBH Tekst" panose="00000500000000000000" pitchFamily="2" charset="0"/>
                  </a:rPr>
                  <a:t>Samarbejde </a:t>
                </a:r>
              </a:p>
              <a:p>
                <a:pPr marL="285750" indent="-285750">
                  <a:buClr>
                    <a:schemeClr val="accent3">
                      <a:lumMod val="75000"/>
                    </a:schemeClr>
                  </a:buClr>
                  <a:buFont typeface="Arial" panose="020B0604020202020204" pitchFamily="34" charset="0"/>
                  <a:buChar char="•"/>
                </a:pPr>
                <a:endParaRPr lang="da-DK" sz="1300">
                  <a:latin typeface="KBH Tekst" panose="00000500000000000000" pitchFamily="2" charset="0"/>
                </a:endParaRPr>
              </a:p>
              <a:p>
                <a:pPr marL="285750" indent="-285750">
                  <a:buClr>
                    <a:schemeClr val="accent3">
                      <a:lumMod val="75000"/>
                    </a:schemeClr>
                  </a:buClr>
                  <a:buFont typeface="Arial" panose="020B0604020202020204" pitchFamily="34" charset="0"/>
                  <a:buChar char="•"/>
                </a:pPr>
                <a:endParaRPr lang="da-DK" sz="1300">
                  <a:latin typeface="KBH Tekst" panose="00000500000000000000" pitchFamily="2" charset="0"/>
                </a:endParaRPr>
              </a:p>
              <a:p>
                <a:endParaRPr lang="da-DK"/>
              </a:p>
            </p:txBody>
          </p:sp>
        </p:grpSp>
        <p:grpSp>
          <p:nvGrpSpPr>
            <p:cNvPr id="36" name="Gruppe 35">
              <a:extLst>
                <a:ext uri="{FF2B5EF4-FFF2-40B4-BE49-F238E27FC236}">
                  <a16:creationId xmlns:a16="http://schemas.microsoft.com/office/drawing/2014/main" id="{C70021E9-A99B-BFC4-2152-2261F36914B3}"/>
                </a:ext>
              </a:extLst>
            </p:cNvPr>
            <p:cNvGrpSpPr/>
            <p:nvPr/>
          </p:nvGrpSpPr>
          <p:grpSpPr>
            <a:xfrm rot="2602667">
              <a:off x="8622519" y="5522276"/>
              <a:ext cx="234584" cy="313044"/>
              <a:chOff x="242583" y="1529272"/>
              <a:chExt cx="234584" cy="313044"/>
            </a:xfrm>
          </p:grpSpPr>
          <p:cxnSp>
            <p:nvCxnSpPr>
              <p:cNvPr id="38" name="Lige forbindelse 37">
                <a:extLst>
                  <a:ext uri="{FF2B5EF4-FFF2-40B4-BE49-F238E27FC236}">
                    <a16:creationId xmlns:a16="http://schemas.microsoft.com/office/drawing/2014/main" id="{0C51F401-1BE7-379A-5A6D-1025286A3D09}"/>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39" name="Lige forbindelse 38">
                <a:extLst>
                  <a:ext uri="{FF2B5EF4-FFF2-40B4-BE49-F238E27FC236}">
                    <a16:creationId xmlns:a16="http://schemas.microsoft.com/office/drawing/2014/main" id="{5DEB74C7-B186-85F0-2731-ABF75B124DCF}"/>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grpSp>
          <p:nvGrpSpPr>
            <p:cNvPr id="40" name="Gruppe 39">
              <a:extLst>
                <a:ext uri="{FF2B5EF4-FFF2-40B4-BE49-F238E27FC236}">
                  <a16:creationId xmlns:a16="http://schemas.microsoft.com/office/drawing/2014/main" id="{5E750EE7-3DE5-3481-663F-9F4B92AE4A48}"/>
                </a:ext>
              </a:extLst>
            </p:cNvPr>
            <p:cNvGrpSpPr/>
            <p:nvPr/>
          </p:nvGrpSpPr>
          <p:grpSpPr>
            <a:xfrm>
              <a:off x="156662" y="5503621"/>
              <a:ext cx="234584" cy="313044"/>
              <a:chOff x="242583" y="1529272"/>
              <a:chExt cx="234584" cy="313044"/>
            </a:xfrm>
          </p:grpSpPr>
          <p:cxnSp>
            <p:nvCxnSpPr>
              <p:cNvPr id="41" name="Lige forbindelse 40">
                <a:extLst>
                  <a:ext uri="{FF2B5EF4-FFF2-40B4-BE49-F238E27FC236}">
                    <a16:creationId xmlns:a16="http://schemas.microsoft.com/office/drawing/2014/main" id="{283F4D3F-EAED-7AB2-E0BB-63AC1BBEAA05}"/>
                  </a:ext>
                </a:extLst>
              </p:cNvPr>
              <p:cNvCxnSpPr/>
              <p:nvPr/>
            </p:nvCxnSpPr>
            <p:spPr>
              <a:xfrm flipH="1" flipV="1">
                <a:off x="359875" y="1577788"/>
                <a:ext cx="97325" cy="264528"/>
              </a:xfrm>
              <a:prstGeom prst="line">
                <a:avLst/>
              </a:prstGeom>
            </p:spPr>
            <p:style>
              <a:lnRef idx="1">
                <a:schemeClr val="accent3"/>
              </a:lnRef>
              <a:fillRef idx="0">
                <a:schemeClr val="accent3"/>
              </a:fillRef>
              <a:effectRef idx="0">
                <a:schemeClr val="accent3"/>
              </a:effectRef>
              <a:fontRef idx="minor">
                <a:schemeClr val="tx1"/>
              </a:fontRef>
            </p:style>
          </p:cxnSp>
          <p:cxnSp>
            <p:nvCxnSpPr>
              <p:cNvPr id="42" name="Lige forbindelse 41">
                <a:extLst>
                  <a:ext uri="{FF2B5EF4-FFF2-40B4-BE49-F238E27FC236}">
                    <a16:creationId xmlns:a16="http://schemas.microsoft.com/office/drawing/2014/main" id="{BA41745C-7131-1377-D3BC-28C6A0203B26}"/>
                  </a:ext>
                </a:extLst>
              </p:cNvPr>
              <p:cNvCxnSpPr/>
              <p:nvPr/>
            </p:nvCxnSpPr>
            <p:spPr>
              <a:xfrm flipV="1">
                <a:off x="242583" y="1529272"/>
                <a:ext cx="234584" cy="125506"/>
              </a:xfrm>
              <a:prstGeom prst="line">
                <a:avLst/>
              </a:prstGeom>
              <a:ln w="28575">
                <a:solidFill>
                  <a:schemeClr val="accent3">
                    <a:lumMod val="75000"/>
                  </a:schemeClr>
                </a:solidFill>
              </a:ln>
            </p:spPr>
            <p:style>
              <a:lnRef idx="1">
                <a:schemeClr val="accent3"/>
              </a:lnRef>
              <a:fillRef idx="0">
                <a:schemeClr val="accent3"/>
              </a:fillRef>
              <a:effectRef idx="0">
                <a:schemeClr val="accent3"/>
              </a:effectRef>
              <a:fontRef idx="minor">
                <a:schemeClr val="tx1"/>
              </a:fontRef>
            </p:style>
          </p:cxnSp>
        </p:grpSp>
      </p:grpSp>
    </p:spTree>
    <p:extLst>
      <p:ext uri="{BB962C8B-B14F-4D97-AF65-F5344CB8AC3E}">
        <p14:creationId xmlns:p14="http://schemas.microsoft.com/office/powerpoint/2010/main" val="666731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45F39A92-C74F-43CC-8140-4BD089700C41}"/>
              </a:ext>
            </a:extLst>
          </p:cNvPr>
          <p:cNvPicPr>
            <a:picLocks noChangeAspect="1"/>
          </p:cNvPicPr>
          <p:nvPr/>
        </p:nvPicPr>
        <p:blipFill>
          <a:blip r:embed="rId4"/>
          <a:stretch>
            <a:fillRect/>
          </a:stretch>
        </p:blipFill>
        <p:spPr>
          <a:xfrm>
            <a:off x="5485401" y="1140921"/>
            <a:ext cx="3332480" cy="1736715"/>
          </a:xfrm>
          <a:prstGeom prst="rect">
            <a:avLst/>
          </a:prstGeom>
        </p:spPr>
      </p:pic>
      <p:sp>
        <p:nvSpPr>
          <p:cNvPr id="9" name="Tekstfelt 8">
            <a:extLst>
              <a:ext uri="{FF2B5EF4-FFF2-40B4-BE49-F238E27FC236}">
                <a16:creationId xmlns:a16="http://schemas.microsoft.com/office/drawing/2014/main" id="{C6765908-01BB-4530-873C-44AFA3DE372B}"/>
              </a:ext>
            </a:extLst>
          </p:cNvPr>
          <p:cNvSpPr txBox="1"/>
          <p:nvPr/>
        </p:nvSpPr>
        <p:spPr>
          <a:xfrm>
            <a:off x="492708" y="3337167"/>
            <a:ext cx="7938052" cy="3673442"/>
          </a:xfrm>
          <a:prstGeom prst="rect">
            <a:avLst/>
          </a:prstGeom>
          <a:noFill/>
        </p:spPr>
        <p:txBody>
          <a:bodyPr wrap="square">
            <a:spAutoFit/>
          </a:bodyPr>
          <a:lstStyle/>
          <a:p>
            <a:pPr marL="0" lvl="1">
              <a:lnSpc>
                <a:spcPct val="80000"/>
              </a:lnSpc>
              <a:spcBef>
                <a:spcPct val="20000"/>
              </a:spcBef>
              <a:spcAft>
                <a:spcPts val="300"/>
              </a:spcAft>
              <a:buClr>
                <a:srgbClr val="FF0000"/>
              </a:buClr>
              <a:tabLst>
                <a:tab pos="457200" algn="l"/>
              </a:tabLst>
            </a:pPr>
            <a:r>
              <a:rPr lang="da-DK" sz="2500">
                <a:latin typeface="KBH Medium" panose="00000600000000000000" pitchFamily="2" charset="0"/>
                <a:ea typeface="ＭＳ Ｐゴシック" pitchFamily="34" charset="-128"/>
              </a:rPr>
              <a:t>Hvilken dialog og forventningsafstemning har I haft vedrørende roller og opgaver…</a:t>
            </a:r>
          </a:p>
          <a:p>
            <a:pPr marL="0" lvl="1">
              <a:lnSpc>
                <a:spcPct val="80000"/>
              </a:lnSpc>
              <a:spcBef>
                <a:spcPct val="20000"/>
              </a:spcBef>
              <a:spcAft>
                <a:spcPts val="300"/>
              </a:spcAft>
              <a:buClr>
                <a:srgbClr val="FF0000"/>
              </a:buClr>
              <a:tabLst>
                <a:tab pos="457200" algn="l"/>
              </a:tabLst>
            </a:pPr>
            <a:endParaRPr lang="da-DK" sz="2500">
              <a:latin typeface="KBH Medium" panose="00000600000000000000" pitchFamily="2" charset="0"/>
              <a:ea typeface="ＭＳ Ｐゴシック" pitchFamily="34" charset="-128"/>
            </a:endParaRPr>
          </a:p>
          <a:p>
            <a:pPr marL="342900" lvl="1" indent="-342900">
              <a:lnSpc>
                <a:spcPct val="80000"/>
              </a:lnSpc>
              <a:spcBef>
                <a:spcPct val="20000"/>
              </a:spcBef>
              <a:spcAft>
                <a:spcPts val="300"/>
              </a:spcAft>
              <a:buClr>
                <a:srgbClr val="FF0000"/>
              </a:buClr>
              <a:buFont typeface="Wingdings" panose="05000000000000000000" pitchFamily="2" charset="2"/>
              <a:buChar char="§"/>
              <a:tabLst>
                <a:tab pos="457200" algn="l"/>
              </a:tabLst>
            </a:pPr>
            <a:r>
              <a:rPr lang="da-DK" sz="2500">
                <a:latin typeface="KBH Medium" panose="00000600000000000000" pitchFamily="2" charset="0"/>
                <a:ea typeface="ＭＳ Ｐゴシック" pitchFamily="34" charset="-128"/>
              </a:rPr>
              <a:t>I LokalMED/Trio?</a:t>
            </a:r>
          </a:p>
          <a:p>
            <a:pPr marL="342900" lvl="1" indent="-342900">
              <a:lnSpc>
                <a:spcPct val="80000"/>
              </a:lnSpc>
              <a:spcBef>
                <a:spcPct val="20000"/>
              </a:spcBef>
              <a:spcAft>
                <a:spcPts val="300"/>
              </a:spcAft>
              <a:buClr>
                <a:srgbClr val="FF0000"/>
              </a:buClr>
              <a:buFont typeface="Wingdings" panose="05000000000000000000" pitchFamily="2" charset="2"/>
              <a:buChar char="§"/>
              <a:tabLst>
                <a:tab pos="457200" algn="l"/>
              </a:tabLst>
            </a:pPr>
            <a:r>
              <a:rPr lang="da-DK" sz="2500">
                <a:latin typeface="KBH Medium" panose="00000600000000000000" pitchFamily="2" charset="0"/>
                <a:ea typeface="ＭＳ Ｐゴシック" pitchFamily="34" charset="-128"/>
              </a:rPr>
              <a:t>Med kollegaer ?</a:t>
            </a:r>
          </a:p>
          <a:p>
            <a:pPr marL="342900" lvl="1" indent="-342900">
              <a:lnSpc>
                <a:spcPct val="80000"/>
              </a:lnSpc>
              <a:spcBef>
                <a:spcPct val="20000"/>
              </a:spcBef>
              <a:spcAft>
                <a:spcPts val="300"/>
              </a:spcAft>
              <a:buClr>
                <a:srgbClr val="FF0000"/>
              </a:buClr>
              <a:buFont typeface="Wingdings" panose="05000000000000000000" pitchFamily="2" charset="2"/>
              <a:buChar char="§"/>
              <a:tabLst>
                <a:tab pos="457200" algn="l"/>
              </a:tabLst>
            </a:pPr>
            <a:r>
              <a:rPr lang="da-DK" sz="2500">
                <a:latin typeface="KBH Medium" panose="00000600000000000000" pitchFamily="2" charset="0"/>
                <a:ea typeface="ＭＳ Ｐゴシック" pitchFamily="34" charset="-128"/>
              </a:rPr>
              <a:t>Med leder?</a:t>
            </a:r>
          </a:p>
          <a:p>
            <a:pPr marL="800100" lvl="2" indent="-342900">
              <a:lnSpc>
                <a:spcPct val="80000"/>
              </a:lnSpc>
              <a:spcBef>
                <a:spcPct val="20000"/>
              </a:spcBef>
              <a:spcAft>
                <a:spcPts val="300"/>
              </a:spcAft>
              <a:buClr>
                <a:srgbClr val="FF0000"/>
              </a:buClr>
              <a:buFont typeface="Wingdings" panose="05000000000000000000" pitchFamily="2" charset="2"/>
              <a:buChar char="§"/>
              <a:tabLst>
                <a:tab pos="457200" algn="l"/>
              </a:tabLst>
            </a:pPr>
            <a:endParaRPr lang="da-DK" sz="2500">
              <a:latin typeface="KBH Medium" panose="00000600000000000000" pitchFamily="2" charset="0"/>
              <a:ea typeface="ＭＳ Ｐゴシック" pitchFamily="34" charset="-128"/>
            </a:endParaRPr>
          </a:p>
          <a:p>
            <a:pPr marL="342900" lvl="1" indent="-342900">
              <a:lnSpc>
                <a:spcPct val="80000"/>
              </a:lnSpc>
              <a:spcBef>
                <a:spcPct val="20000"/>
              </a:spcBef>
              <a:spcAft>
                <a:spcPts val="300"/>
              </a:spcAft>
              <a:buClr>
                <a:srgbClr val="FF0000"/>
              </a:buClr>
              <a:buFont typeface="Wingdings" panose="05000000000000000000" pitchFamily="2" charset="2"/>
              <a:buChar char="§"/>
              <a:tabLst>
                <a:tab pos="457200" algn="l"/>
              </a:tabLst>
            </a:pPr>
            <a:endParaRPr lang="da-DK" sz="2500">
              <a:latin typeface="KBH Medium" panose="00000600000000000000" pitchFamily="2" charset="0"/>
              <a:ea typeface="ＭＳ Ｐゴシック" pitchFamily="34" charset="-128"/>
            </a:endParaRPr>
          </a:p>
          <a:p>
            <a:pPr marL="0" lvl="1">
              <a:lnSpc>
                <a:spcPct val="80000"/>
              </a:lnSpc>
              <a:spcBef>
                <a:spcPct val="20000"/>
              </a:spcBef>
              <a:spcAft>
                <a:spcPts val="300"/>
              </a:spcAft>
              <a:buClr>
                <a:srgbClr val="FF0000"/>
              </a:buClr>
              <a:tabLst>
                <a:tab pos="457200" algn="l"/>
              </a:tabLst>
            </a:pPr>
            <a:endParaRPr lang="da-DK" sz="2500">
              <a:latin typeface="KBH Medium" panose="00000600000000000000" pitchFamily="2" charset="0"/>
              <a:ea typeface="ＭＳ Ｐゴシック" pitchFamily="34" charset="-128"/>
            </a:endParaRPr>
          </a:p>
        </p:txBody>
      </p:sp>
      <p:sp>
        <p:nvSpPr>
          <p:cNvPr id="6" name="Titel 1">
            <a:extLst>
              <a:ext uri="{FF2B5EF4-FFF2-40B4-BE49-F238E27FC236}">
                <a16:creationId xmlns:a16="http://schemas.microsoft.com/office/drawing/2014/main" id="{6541DD69-9521-442C-A1B6-F6120461CDF4}"/>
              </a:ext>
            </a:extLst>
          </p:cNvPr>
          <p:cNvSpPr>
            <a:spLocks noGrp="1"/>
          </p:cNvSpPr>
          <p:nvPr>
            <p:ph type="title"/>
          </p:nvPr>
        </p:nvSpPr>
        <p:spPr>
          <a:xfrm>
            <a:off x="170329" y="267287"/>
            <a:ext cx="8229600" cy="1143000"/>
          </a:xfrm>
        </p:spPr>
        <p:txBody>
          <a:bodyPr>
            <a:normAutofit fontScale="90000"/>
          </a:bodyPr>
          <a:lstStyle/>
          <a:p>
            <a:br>
              <a:rPr lang="da-DK" sz="3600">
                <a:latin typeface="KBH Black" panose="00000A00000000000000" pitchFamily="2" charset="0"/>
              </a:rPr>
            </a:br>
            <a:r>
              <a:rPr lang="da-DK" sz="3600">
                <a:latin typeface="KBH Black" panose="00000A00000000000000" pitchFamily="2" charset="0"/>
              </a:rPr>
              <a:t>Roller og opgaver</a:t>
            </a:r>
            <a:br>
              <a:rPr lang="da-DK" sz="3600">
                <a:latin typeface="KBH Black" panose="00000A00000000000000" pitchFamily="2" charset="0"/>
              </a:rPr>
            </a:br>
            <a:endParaRPr lang="da-DK" sz="3600">
              <a:latin typeface="KBH Black" panose="00000A00000000000000" pitchFamily="2" charset="0"/>
            </a:endParaRPr>
          </a:p>
        </p:txBody>
      </p:sp>
      <p:sp>
        <p:nvSpPr>
          <p:cNvPr id="7" name="Rektangel 6">
            <a:extLst>
              <a:ext uri="{FF2B5EF4-FFF2-40B4-BE49-F238E27FC236}">
                <a16:creationId xmlns:a16="http://schemas.microsoft.com/office/drawing/2014/main" id="{F8497E84-2A01-4793-A81F-9EF7E4CDB2F0}"/>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0743980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89167"/>
            <a:ext cx="8229600" cy="1143000"/>
          </a:xfrm>
        </p:spPr>
        <p:txBody>
          <a:bodyPr/>
          <a:lstStyle/>
          <a:p>
            <a:r>
              <a:rPr lang="da-DK" sz="4000">
                <a:latin typeface="KBH Black" panose="00000A00000000000000" pitchFamily="2" charset="0"/>
              </a:rPr>
              <a:t>MED i system – redskaberne:</a:t>
            </a:r>
          </a:p>
        </p:txBody>
      </p:sp>
      <p:sp>
        <p:nvSpPr>
          <p:cNvPr id="3" name="Pladsholder til indhold 2"/>
          <p:cNvSpPr>
            <a:spLocks noGrp="1"/>
          </p:cNvSpPr>
          <p:nvPr>
            <p:ph idx="1"/>
          </p:nvPr>
        </p:nvSpPr>
        <p:spPr>
          <a:xfrm>
            <a:off x="914400" y="2661907"/>
            <a:ext cx="8229600" cy="4137323"/>
          </a:xfrm>
        </p:spPr>
        <p:txBody>
          <a:bodyPr>
            <a:normAutofit/>
          </a:bodyPr>
          <a:lstStyle/>
          <a:p>
            <a:pPr>
              <a:buClr>
                <a:srgbClr val="FF0000"/>
              </a:buClr>
              <a:buFont typeface="Wingdings" pitchFamily="2" charset="2"/>
              <a:buChar char="§"/>
            </a:pPr>
            <a:r>
              <a:rPr lang="da-DK" sz="2500">
                <a:latin typeface="KBH Medium" panose="00000600000000000000" pitchFamily="2" charset="0"/>
              </a:rPr>
              <a:t>Formkrav</a:t>
            </a:r>
          </a:p>
          <a:p>
            <a:pPr>
              <a:buClr>
                <a:srgbClr val="FF0000"/>
              </a:buClr>
              <a:buFont typeface="Wingdings" pitchFamily="2" charset="2"/>
              <a:buChar char="§"/>
            </a:pPr>
            <a:r>
              <a:rPr lang="da-DK" sz="2500">
                <a:latin typeface="KBH Medium" panose="00000600000000000000" pitchFamily="2" charset="0"/>
              </a:rPr>
              <a:t>Årshjul</a:t>
            </a:r>
          </a:p>
          <a:p>
            <a:pPr>
              <a:buClr>
                <a:srgbClr val="FF0000"/>
              </a:buClr>
              <a:buFont typeface="Wingdings" pitchFamily="2" charset="2"/>
              <a:buChar char="§"/>
            </a:pPr>
            <a:r>
              <a:rPr lang="da-DK" sz="2500">
                <a:latin typeface="KBH Medium" panose="00000600000000000000" pitchFamily="2" charset="0"/>
              </a:rPr>
              <a:t>Forretningsorden - LokalMED</a:t>
            </a:r>
          </a:p>
          <a:p>
            <a:pPr>
              <a:buClr>
                <a:srgbClr val="FF0000"/>
              </a:buClr>
              <a:buFont typeface="Wingdings" pitchFamily="2" charset="2"/>
              <a:buChar char="§"/>
            </a:pPr>
            <a:r>
              <a:rPr lang="da-DK" sz="2500">
                <a:latin typeface="KBH Medium" panose="00000600000000000000" pitchFamily="2" charset="0"/>
              </a:rPr>
              <a:t>Minimumsdagsorden – LokalMED/Trio</a:t>
            </a:r>
          </a:p>
        </p:txBody>
      </p:sp>
      <p:sp>
        <p:nvSpPr>
          <p:cNvPr id="7" name="Rektangel 6">
            <a:extLst>
              <a:ext uri="{FF2B5EF4-FFF2-40B4-BE49-F238E27FC236}">
                <a16:creationId xmlns:a16="http://schemas.microsoft.com/office/drawing/2014/main" id="{87C6F812-5975-458C-8B3F-D80AE0279123}"/>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600075" y="547688"/>
            <a:ext cx="7705725" cy="523875"/>
          </a:xfrm>
        </p:spPr>
        <p:txBody>
          <a:bodyPr>
            <a:noAutofit/>
          </a:bodyPr>
          <a:lstStyle/>
          <a:p>
            <a:r>
              <a:rPr lang="da-DK" altLang="da-DK" sz="4000">
                <a:latin typeface="KBH Black" panose="00000A00000000000000" pitchFamily="2" charset="0"/>
                <a:ea typeface="ＭＳ Ｐゴシック" pitchFamily="34" charset="-128"/>
              </a:rPr>
              <a:t>Timing og formkrav </a:t>
            </a:r>
          </a:p>
        </p:txBody>
      </p:sp>
      <p:sp>
        <p:nvSpPr>
          <p:cNvPr id="3" name="Pladsholder til indhold 2"/>
          <p:cNvSpPr>
            <a:spLocks noGrp="1"/>
          </p:cNvSpPr>
          <p:nvPr>
            <p:ph idx="1"/>
          </p:nvPr>
        </p:nvSpPr>
        <p:spPr>
          <a:xfrm>
            <a:off x="600075" y="1232275"/>
            <a:ext cx="7991475" cy="4824536"/>
          </a:xfrm>
        </p:spPr>
        <p:txBody>
          <a:bodyPr>
            <a:normAutofit fontScale="92500" lnSpcReduction="10000"/>
          </a:bodyPr>
          <a:lstStyle/>
          <a:p>
            <a:pPr marL="0" indent="0">
              <a:buClr>
                <a:srgbClr val="FF0000"/>
              </a:buClr>
              <a:buFont typeface="Wingdings" pitchFamily="2" charset="2"/>
              <a:buChar char="§"/>
              <a:defRPr/>
            </a:pPr>
            <a:endParaRPr lang="da-DK" sz="2400" i="1"/>
          </a:p>
          <a:p>
            <a:pPr>
              <a:buClr>
                <a:srgbClr val="FF0000"/>
              </a:buClr>
              <a:buFont typeface="Wingdings" pitchFamily="2" charset="2"/>
              <a:buChar char="§"/>
              <a:defRPr/>
            </a:pPr>
            <a:r>
              <a:rPr lang="da-DK" sz="2400">
                <a:latin typeface="KBH Tekst" panose="00000500000000000000" pitchFamily="2" charset="0"/>
              </a:rPr>
              <a:t>Dette stiller i praksis krav til mødekadence, udformning og udsendelse af dagsorden, udsendelse af referat mv. </a:t>
            </a:r>
          </a:p>
          <a:p>
            <a:pPr>
              <a:buClr>
                <a:srgbClr val="FF0000"/>
              </a:buClr>
              <a:buFont typeface="Wingdings" pitchFamily="2" charset="2"/>
              <a:buChar char="§"/>
              <a:defRPr/>
            </a:pPr>
            <a:r>
              <a:rPr lang="da-DK" sz="2400">
                <a:latin typeface="KBH Tekst" panose="00000500000000000000" pitchFamily="2" charset="0"/>
              </a:rPr>
              <a:t>Medarbejderrepræsentanterne i udvalget skal have reel mulighed for at drøfte forhold med kolleger/bagland for at kunne deltage kvalificeret i drøftelser og beslutningstagning</a:t>
            </a:r>
          </a:p>
          <a:p>
            <a:pPr>
              <a:buClr>
                <a:srgbClr val="FF0000"/>
              </a:buClr>
              <a:buFont typeface="Wingdings" pitchFamily="2" charset="2"/>
              <a:buChar char="§"/>
              <a:defRPr/>
            </a:pPr>
            <a:r>
              <a:rPr lang="da-DK" sz="2400">
                <a:latin typeface="KBH Tekst" panose="00000500000000000000" pitchFamily="2" charset="0"/>
              </a:rPr>
              <a:t>Der er</a:t>
            </a:r>
            <a:r>
              <a:rPr lang="da-DK" sz="2400" b="1">
                <a:latin typeface="KBH Tekst" panose="00000500000000000000" pitchFamily="2" charset="0"/>
              </a:rPr>
              <a:t> gensidig </a:t>
            </a:r>
            <a:r>
              <a:rPr lang="da-DK" sz="2400">
                <a:latin typeface="KBH Tekst" panose="00000500000000000000" pitchFamily="2" charset="0"/>
              </a:rPr>
              <a:t>pligt til at informere og drøfte alle forhold af betydning inden for </a:t>
            </a:r>
            <a:r>
              <a:rPr lang="da-DK" sz="2400" err="1">
                <a:latin typeface="KBH Tekst" panose="00000500000000000000" pitchFamily="2" charset="0"/>
              </a:rPr>
              <a:t>arbejds</a:t>
            </a:r>
            <a:r>
              <a:rPr lang="da-DK" sz="2400">
                <a:latin typeface="KBH Tekst" panose="00000500000000000000" pitchFamily="2" charset="0"/>
              </a:rPr>
              <a:t>-,personale,-samarbejds- og arbejdsmiljøforhold</a:t>
            </a:r>
          </a:p>
          <a:p>
            <a:pPr>
              <a:buClr>
                <a:srgbClr val="FF0000"/>
              </a:buClr>
              <a:buFont typeface="Wingdings" pitchFamily="2" charset="2"/>
              <a:buChar char="§"/>
              <a:defRPr/>
            </a:pPr>
            <a:r>
              <a:rPr lang="da-DK" sz="2400">
                <a:latin typeface="KBH Tekst" panose="00000500000000000000" pitchFamily="2" charset="0"/>
              </a:rPr>
              <a:t>Der er </a:t>
            </a:r>
            <a:r>
              <a:rPr lang="da-DK" sz="2400" b="1">
                <a:latin typeface="KBH Tekst" panose="00000500000000000000" pitchFamily="2" charset="0"/>
              </a:rPr>
              <a:t>gensidigt</a:t>
            </a:r>
            <a:r>
              <a:rPr lang="da-DK" sz="2400">
                <a:latin typeface="KBH Tekst" panose="00000500000000000000" pitchFamily="2" charset="0"/>
              </a:rPr>
              <a:t> medansvar for at sikre, at præmisserne overholdes</a:t>
            </a:r>
          </a:p>
          <a:p>
            <a:pPr>
              <a:buClr>
                <a:srgbClr val="FF0000"/>
              </a:buClr>
              <a:buFont typeface="Wingdings" pitchFamily="2" charset="2"/>
              <a:buChar char="§"/>
              <a:defRPr/>
            </a:pPr>
            <a:r>
              <a:rPr lang="da-DK" sz="2400" err="1">
                <a:latin typeface="KBH Tekst" panose="00000500000000000000" pitchFamily="2" charset="0"/>
              </a:rPr>
              <a:t>Forpersonskabet</a:t>
            </a:r>
            <a:r>
              <a:rPr lang="da-DK" sz="2400">
                <a:latin typeface="KBH Tekst" panose="00000500000000000000" pitchFamily="2" charset="0"/>
              </a:rPr>
              <a:t> har en vigtig rolle</a:t>
            </a:r>
          </a:p>
          <a:p>
            <a:pPr>
              <a:buClrTx/>
              <a:defRPr/>
            </a:pPr>
            <a:endParaRPr lang="da-DK" sz="1800"/>
          </a:p>
        </p:txBody>
      </p:sp>
      <p:sp>
        <p:nvSpPr>
          <p:cNvPr id="7" name="Rektangel 6">
            <a:extLst>
              <a:ext uri="{FF2B5EF4-FFF2-40B4-BE49-F238E27FC236}">
                <a16:creationId xmlns:a16="http://schemas.microsoft.com/office/drawing/2014/main" id="{789BEC6F-3B00-4728-92F1-6DB70C835C4D}"/>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29328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4000">
                <a:latin typeface="KBH Black" panose="00000A00000000000000" pitchFamily="2" charset="0"/>
              </a:rPr>
              <a:t>Informations og drøftelse</a:t>
            </a:r>
          </a:p>
        </p:txBody>
      </p:sp>
      <p:sp>
        <p:nvSpPr>
          <p:cNvPr id="3" name="Pladsholder til indhold 2"/>
          <p:cNvSpPr>
            <a:spLocks noGrp="1"/>
          </p:cNvSpPr>
          <p:nvPr>
            <p:ph idx="1"/>
          </p:nvPr>
        </p:nvSpPr>
        <p:spPr>
          <a:xfrm>
            <a:off x="457200" y="1722088"/>
            <a:ext cx="8229600" cy="4525963"/>
          </a:xfrm>
        </p:spPr>
        <p:txBody>
          <a:bodyPr>
            <a:normAutofit lnSpcReduction="10000"/>
          </a:bodyPr>
          <a:lstStyle/>
          <a:p>
            <a:pPr>
              <a:buNone/>
            </a:pPr>
            <a:r>
              <a:rPr lang="da-DK" sz="2500">
                <a:latin typeface="KBH Medium" panose="00000600000000000000" pitchFamily="2" charset="0"/>
              </a:rPr>
              <a:t>Ved at informere og lægge op til drøftelse</a:t>
            </a:r>
          </a:p>
          <a:p>
            <a:pPr>
              <a:buFont typeface="KBH Medium" panose="00000600000000000000" pitchFamily="2" charset="0"/>
              <a:buChar char="–"/>
            </a:pPr>
            <a:r>
              <a:rPr lang="da-DK" sz="2500">
                <a:latin typeface="KBH Medium" panose="00000600000000000000" pitchFamily="2" charset="0"/>
              </a:rPr>
              <a:t>på et så tidligt </a:t>
            </a:r>
            <a:r>
              <a:rPr lang="da-DK" sz="2500" u="sng">
                <a:latin typeface="KBH Medium" panose="00000600000000000000" pitchFamily="2" charset="0"/>
              </a:rPr>
              <a:t>tidspunkt</a:t>
            </a:r>
          </a:p>
          <a:p>
            <a:pPr>
              <a:buFont typeface="KBH Medium" panose="00000600000000000000" pitchFamily="2" charset="0"/>
              <a:buChar char="–"/>
            </a:pPr>
            <a:r>
              <a:rPr lang="da-DK" sz="2500">
                <a:latin typeface="KBH Medium" panose="00000600000000000000" pitchFamily="2" charset="0"/>
              </a:rPr>
              <a:t>på en sådan </a:t>
            </a:r>
            <a:r>
              <a:rPr lang="da-DK" sz="2500" u="sng">
                <a:latin typeface="KBH Medium" panose="00000600000000000000" pitchFamily="2" charset="0"/>
              </a:rPr>
              <a:t>måde</a:t>
            </a:r>
            <a:r>
              <a:rPr lang="da-DK" sz="2500">
                <a:latin typeface="KBH Medium" panose="00000600000000000000" pitchFamily="2" charset="0"/>
              </a:rPr>
              <a:t> og </a:t>
            </a:r>
          </a:p>
          <a:p>
            <a:pPr>
              <a:buFont typeface="KBH Medium" panose="00000600000000000000" pitchFamily="2" charset="0"/>
              <a:buChar char="–"/>
            </a:pPr>
            <a:r>
              <a:rPr lang="da-DK" sz="2500">
                <a:latin typeface="KBH Medium" panose="00000600000000000000" pitchFamily="2" charset="0"/>
              </a:rPr>
              <a:t>i en sådan </a:t>
            </a:r>
            <a:r>
              <a:rPr lang="da-DK" sz="2500" u="sng">
                <a:latin typeface="KBH Medium" panose="00000600000000000000" pitchFamily="2" charset="0"/>
              </a:rPr>
              <a:t>form</a:t>
            </a:r>
            <a:r>
              <a:rPr lang="da-DK" sz="2500">
                <a:latin typeface="KBH Medium" panose="00000600000000000000" pitchFamily="2" charset="0"/>
              </a:rPr>
              <a:t> </a:t>
            </a:r>
          </a:p>
          <a:p>
            <a:pPr marL="0" indent="0">
              <a:buNone/>
            </a:pPr>
            <a:endParaRPr lang="da-DK" sz="2500">
              <a:latin typeface="KBH Medium" panose="00000600000000000000" pitchFamily="2" charset="0"/>
            </a:endParaRPr>
          </a:p>
          <a:p>
            <a:pPr marL="400050" lvl="1" indent="0">
              <a:buNone/>
            </a:pPr>
            <a:r>
              <a:rPr lang="da-DK" sz="2500">
                <a:latin typeface="KBH Medium" panose="00000600000000000000" pitchFamily="2" charset="0"/>
              </a:rPr>
              <a:t>At det giver medarbejderne gode muligheder for en grundig drøftelse og for at jeres synspunkter og forslag kan indgå i grundlaget for ledelsens beslutninger</a:t>
            </a:r>
          </a:p>
          <a:p>
            <a:pPr>
              <a:buNone/>
            </a:pPr>
            <a:endParaRPr lang="da-DK" sz="1800">
              <a:latin typeface="KBH Tekst" panose="00000500000000000000" pitchFamily="2" charset="0"/>
            </a:endParaRPr>
          </a:p>
          <a:p>
            <a:pPr>
              <a:buNone/>
            </a:pPr>
            <a:r>
              <a:rPr lang="da-DK" sz="1800">
                <a:latin typeface="KBH Tekst" panose="00000500000000000000" pitchFamily="2" charset="0"/>
              </a:rPr>
              <a:t>MED aftalen §13 stk. 1</a:t>
            </a:r>
          </a:p>
          <a:p>
            <a:pPr>
              <a:buNone/>
            </a:pPr>
            <a:endParaRPr lang="da-DK" sz="2700">
              <a:latin typeface="KBH Tekst" panose="00000500000000000000" pitchFamily="2" charset="0"/>
            </a:endParaRPr>
          </a:p>
          <a:p>
            <a:pPr marL="0" indent="0">
              <a:buNone/>
            </a:pPr>
            <a:endParaRPr lang="da-DK"/>
          </a:p>
        </p:txBody>
      </p:sp>
      <p:sp>
        <p:nvSpPr>
          <p:cNvPr id="7" name="Rektangel 6">
            <a:extLst>
              <a:ext uri="{FF2B5EF4-FFF2-40B4-BE49-F238E27FC236}">
                <a16:creationId xmlns:a16="http://schemas.microsoft.com/office/drawing/2014/main" id="{6B9AFBB7-0993-4033-9384-D418FE36BF36}"/>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D181802-D230-46D1-9356-40A832359C7D}"/>
              </a:ext>
            </a:extLst>
          </p:cNvPr>
          <p:cNvSpPr/>
          <p:nvPr/>
        </p:nvSpPr>
        <p:spPr>
          <a:xfrm>
            <a:off x="62753" y="375385"/>
            <a:ext cx="9018494" cy="605429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Billede 2">
            <a:extLst>
              <a:ext uri="{FF2B5EF4-FFF2-40B4-BE49-F238E27FC236}">
                <a16:creationId xmlns:a16="http://schemas.microsoft.com/office/drawing/2014/main" id="{F035D062-638F-8296-005D-F31AE8396E2D}"/>
              </a:ext>
            </a:extLst>
          </p:cNvPr>
          <p:cNvPicPr>
            <a:picLocks noChangeAspect="1"/>
          </p:cNvPicPr>
          <p:nvPr/>
        </p:nvPicPr>
        <p:blipFill>
          <a:blip r:embed="rId3"/>
          <a:stretch>
            <a:fillRect/>
          </a:stretch>
        </p:blipFill>
        <p:spPr>
          <a:xfrm>
            <a:off x="184642" y="856649"/>
            <a:ext cx="8774716" cy="5387009"/>
          </a:xfrm>
          <a:prstGeom prst="rect">
            <a:avLst/>
          </a:prstGeom>
        </p:spPr>
      </p:pic>
    </p:spTree>
    <p:extLst>
      <p:ext uri="{BB962C8B-B14F-4D97-AF65-F5344CB8AC3E}">
        <p14:creationId xmlns:p14="http://schemas.microsoft.com/office/powerpoint/2010/main" val="61848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F2714-5073-48AD-AEF4-8AC1DB203800}"/>
              </a:ext>
            </a:extLst>
          </p:cNvPr>
          <p:cNvSpPr>
            <a:spLocks noGrp="1"/>
          </p:cNvSpPr>
          <p:nvPr>
            <p:ph type="title"/>
          </p:nvPr>
        </p:nvSpPr>
        <p:spPr>
          <a:xfrm>
            <a:off x="142667" y="180892"/>
            <a:ext cx="8229600" cy="1143000"/>
          </a:xfrm>
        </p:spPr>
        <p:txBody>
          <a:bodyPr>
            <a:normAutofit/>
          </a:bodyPr>
          <a:lstStyle/>
          <a:p>
            <a:r>
              <a:rPr lang="da-DK" sz="3600">
                <a:latin typeface="KBH Black" panose="00000A00000000000000" pitchFamily="2" charset="0"/>
              </a:rPr>
              <a:t>Præsentation</a:t>
            </a:r>
          </a:p>
        </p:txBody>
      </p:sp>
      <p:sp>
        <p:nvSpPr>
          <p:cNvPr id="3" name="Tankeboble: sky 2">
            <a:extLst>
              <a:ext uri="{FF2B5EF4-FFF2-40B4-BE49-F238E27FC236}">
                <a16:creationId xmlns:a16="http://schemas.microsoft.com/office/drawing/2014/main" id="{FDFF46D9-857B-4BA8-A3CB-8BB401E2413A}"/>
              </a:ext>
            </a:extLst>
          </p:cNvPr>
          <p:cNvSpPr/>
          <p:nvPr/>
        </p:nvSpPr>
        <p:spPr>
          <a:xfrm>
            <a:off x="1410900" y="1238676"/>
            <a:ext cx="5693134" cy="4007458"/>
          </a:xfrm>
          <a:prstGeom prst="cloudCallout">
            <a:avLst>
              <a:gd name="adj1" fmla="val -60945"/>
              <a:gd name="adj2" fmla="val 65191"/>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5337" lvl="2" indent="-285750">
              <a:spcBef>
                <a:spcPts val="1350"/>
              </a:spcBef>
              <a:buFont typeface="Wingdings" panose="05000000000000000000" pitchFamily="2" charset="2"/>
              <a:buChar char="Ø"/>
            </a:pPr>
            <a:r>
              <a:rPr lang="da-DK">
                <a:solidFill>
                  <a:schemeClr val="tx1"/>
                </a:solidFill>
                <a:latin typeface="KBH Medium" panose="00000600000000000000" pitchFamily="2" charset="0"/>
              </a:rPr>
              <a:t>Navn</a:t>
            </a:r>
          </a:p>
          <a:p>
            <a:pPr marL="1065337" lvl="2" indent="-285750">
              <a:spcBef>
                <a:spcPts val="1350"/>
              </a:spcBef>
              <a:buFont typeface="Wingdings" panose="05000000000000000000" pitchFamily="2" charset="2"/>
              <a:buChar char="Ø"/>
            </a:pPr>
            <a:r>
              <a:rPr lang="da-DK">
                <a:solidFill>
                  <a:schemeClr val="tx1"/>
                </a:solidFill>
                <a:latin typeface="KBH Medium" panose="00000600000000000000" pitchFamily="2" charset="0"/>
              </a:rPr>
              <a:t>AMR? TR? Leder?</a:t>
            </a:r>
          </a:p>
          <a:p>
            <a:pPr marL="1065337" lvl="2" indent="-285750">
              <a:spcBef>
                <a:spcPts val="1350"/>
              </a:spcBef>
              <a:buFont typeface="Wingdings" panose="05000000000000000000" pitchFamily="2" charset="2"/>
              <a:buChar char="Ø"/>
            </a:pPr>
            <a:r>
              <a:rPr lang="da-DK">
                <a:solidFill>
                  <a:schemeClr val="tx1"/>
                </a:solidFill>
                <a:latin typeface="KBH Medium" panose="00000600000000000000" pitchFamily="2" charset="0"/>
              </a:rPr>
              <a:t>Arbejdsplads</a:t>
            </a:r>
          </a:p>
        </p:txBody>
      </p:sp>
      <p:sp>
        <p:nvSpPr>
          <p:cNvPr id="8" name="Rektangel 7">
            <a:extLst>
              <a:ext uri="{FF2B5EF4-FFF2-40B4-BE49-F238E27FC236}">
                <a16:creationId xmlns:a16="http://schemas.microsoft.com/office/drawing/2014/main" id="{B7749E78-DE87-4E59-83F5-2ED99B9EF804}"/>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93890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45F39A92-C74F-43CC-8140-4BD089700C41}"/>
              </a:ext>
            </a:extLst>
          </p:cNvPr>
          <p:cNvPicPr>
            <a:picLocks noChangeAspect="1"/>
          </p:cNvPicPr>
          <p:nvPr/>
        </p:nvPicPr>
        <p:blipFill>
          <a:blip r:embed="rId3"/>
          <a:stretch>
            <a:fillRect/>
          </a:stretch>
        </p:blipFill>
        <p:spPr>
          <a:xfrm>
            <a:off x="4704315" y="1566059"/>
            <a:ext cx="3307237" cy="1723560"/>
          </a:xfrm>
          <a:prstGeom prst="rect">
            <a:avLst/>
          </a:prstGeom>
        </p:spPr>
      </p:pic>
      <p:sp>
        <p:nvSpPr>
          <p:cNvPr id="2" name="Tekstfelt 1">
            <a:extLst>
              <a:ext uri="{FF2B5EF4-FFF2-40B4-BE49-F238E27FC236}">
                <a16:creationId xmlns:a16="http://schemas.microsoft.com/office/drawing/2014/main" id="{58116DE8-B709-43E1-89DA-FEC44F27E41F}"/>
              </a:ext>
            </a:extLst>
          </p:cNvPr>
          <p:cNvSpPr txBox="1"/>
          <p:nvPr/>
        </p:nvSpPr>
        <p:spPr>
          <a:xfrm>
            <a:off x="709094" y="2224499"/>
            <a:ext cx="8434906" cy="3908762"/>
          </a:xfrm>
          <a:prstGeom prst="rect">
            <a:avLst/>
          </a:prstGeom>
          <a:noFill/>
        </p:spPr>
        <p:txBody>
          <a:bodyPr wrap="square" rtlCol="0">
            <a:spAutoFit/>
          </a:bodyPr>
          <a:lstStyle/>
          <a:p>
            <a:pPr algn="ctr" defTabSz="685800">
              <a:defRPr/>
            </a:pPr>
            <a:endParaRPr lang="da-DK" sz="3200" b="1"/>
          </a:p>
          <a:p>
            <a:pPr marL="342900" lvl="1" indent="-342900">
              <a:lnSpc>
                <a:spcPct val="80000"/>
              </a:lnSpc>
              <a:spcBef>
                <a:spcPct val="20000"/>
              </a:spcBef>
              <a:spcAft>
                <a:spcPts val="300"/>
              </a:spcAft>
              <a:buClr>
                <a:srgbClr val="FF0000"/>
              </a:buClr>
              <a:buFont typeface="Wingdings" panose="05000000000000000000" pitchFamily="2" charset="2"/>
              <a:buChar char="§"/>
              <a:tabLst>
                <a:tab pos="457200" algn="l"/>
              </a:tabLst>
            </a:pPr>
            <a:r>
              <a:rPr lang="da-DK" sz="2500">
                <a:latin typeface="KBH Medium" panose="00000600000000000000" pitchFamily="2" charset="0"/>
                <a:ea typeface="ＭＳ Ｐゴシック" pitchFamily="34" charset="-128"/>
              </a:rPr>
              <a:t>Gensidig information</a:t>
            </a:r>
          </a:p>
          <a:p>
            <a:pPr marL="342900" lvl="1" indent="-342900">
              <a:lnSpc>
                <a:spcPct val="80000"/>
              </a:lnSpc>
              <a:spcBef>
                <a:spcPct val="20000"/>
              </a:spcBef>
              <a:spcAft>
                <a:spcPts val="300"/>
              </a:spcAft>
              <a:buClr>
                <a:srgbClr val="FF0000"/>
              </a:buClr>
              <a:buFont typeface="Wingdings" panose="05000000000000000000" pitchFamily="2" charset="2"/>
              <a:buChar char="§"/>
              <a:tabLst>
                <a:tab pos="457200" algn="l"/>
              </a:tabLst>
            </a:pPr>
            <a:r>
              <a:rPr lang="da-DK" sz="2500">
                <a:latin typeface="KBH Medium" panose="00000600000000000000" pitchFamily="2" charset="0"/>
                <a:ea typeface="ＭＳ Ｐゴシック" pitchFamily="34" charset="-128"/>
              </a:rPr>
              <a:t>Årshjul</a:t>
            </a:r>
          </a:p>
          <a:p>
            <a:pPr marL="342900" lvl="1" indent="-342900">
              <a:lnSpc>
                <a:spcPct val="80000"/>
              </a:lnSpc>
              <a:spcBef>
                <a:spcPct val="20000"/>
              </a:spcBef>
              <a:spcAft>
                <a:spcPts val="300"/>
              </a:spcAft>
              <a:buClr>
                <a:srgbClr val="FF0000"/>
              </a:buClr>
              <a:buFont typeface="Wingdings" panose="05000000000000000000" pitchFamily="2" charset="2"/>
              <a:buChar char="§"/>
              <a:tabLst>
                <a:tab pos="457200" algn="l"/>
              </a:tabLst>
            </a:pPr>
            <a:r>
              <a:rPr lang="da-DK" sz="2500">
                <a:latin typeface="KBH Medium" panose="00000600000000000000" pitchFamily="2" charset="0"/>
                <a:ea typeface="ＭＳ Ｐゴシック" pitchFamily="34" charset="-128"/>
              </a:rPr>
              <a:t>Forretningsorden - bilag 8</a:t>
            </a:r>
          </a:p>
          <a:p>
            <a:pPr marL="342900" lvl="1" indent="-342900">
              <a:lnSpc>
                <a:spcPct val="80000"/>
              </a:lnSpc>
              <a:spcBef>
                <a:spcPct val="20000"/>
              </a:spcBef>
              <a:spcAft>
                <a:spcPts val="300"/>
              </a:spcAft>
              <a:buClr>
                <a:srgbClr val="FF0000"/>
              </a:buClr>
              <a:buFont typeface="Wingdings" panose="05000000000000000000" pitchFamily="2" charset="2"/>
              <a:buChar char="§"/>
              <a:tabLst>
                <a:tab pos="457200" algn="l"/>
              </a:tabLst>
            </a:pPr>
            <a:r>
              <a:rPr lang="da-DK" sz="2500">
                <a:latin typeface="KBH Medium" panose="00000600000000000000" pitchFamily="2" charset="0"/>
                <a:ea typeface="ＭＳ Ｐゴシック" pitchFamily="34" charset="-128"/>
              </a:rPr>
              <a:t>Minimumsdagsorden – bilag 9</a:t>
            </a:r>
          </a:p>
          <a:p>
            <a:pPr lvl="0">
              <a:spcBef>
                <a:spcPts val="300"/>
              </a:spcBef>
              <a:spcAft>
                <a:spcPts val="300"/>
              </a:spcAft>
              <a:tabLst>
                <a:tab pos="457200" algn="l"/>
              </a:tabLst>
            </a:pPr>
            <a:endParaRPr lang="da-DK" sz="2400" kern="1400">
              <a:effectLst/>
              <a:latin typeface="KBH Medium" panose="00000600000000000000" pitchFamily="2" charset="0"/>
              <a:ea typeface="Times" panose="02020603050405020304" pitchFamily="18" charset="0"/>
              <a:cs typeface="Times New Roman" panose="02020603050405020304" pitchFamily="18" charset="0"/>
            </a:endParaRPr>
          </a:p>
          <a:p>
            <a:pPr>
              <a:spcBef>
                <a:spcPts val="300"/>
              </a:spcBef>
              <a:spcAft>
                <a:spcPts val="300"/>
              </a:spcAft>
            </a:pPr>
            <a:r>
              <a:rPr lang="da-DK" sz="2400" kern="0">
                <a:effectLst/>
                <a:latin typeface="KBH Medium" panose="00000600000000000000" pitchFamily="2" charset="0"/>
                <a:ea typeface="Times" panose="02020603050405020304" pitchFamily="18" charset="0"/>
                <a:cs typeface="Arial" panose="020B0604020202020204" pitchFamily="34" charset="0"/>
              </a:rPr>
              <a:t>Hvad fungerer godt og hvor er der plads til forbedringer?</a:t>
            </a:r>
            <a:endParaRPr lang="da-DK" sz="2400" kern="1400">
              <a:effectLst/>
              <a:latin typeface="KBH Medium" panose="00000600000000000000" pitchFamily="2" charset="0"/>
              <a:ea typeface="Times"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da-DK" sz="2400">
              <a:latin typeface="KBH Medium" panose="00000600000000000000" pitchFamily="2" charset="0"/>
            </a:endParaRPr>
          </a:p>
        </p:txBody>
      </p:sp>
      <p:sp>
        <p:nvSpPr>
          <p:cNvPr id="6" name="Titel 1">
            <a:extLst>
              <a:ext uri="{FF2B5EF4-FFF2-40B4-BE49-F238E27FC236}">
                <a16:creationId xmlns:a16="http://schemas.microsoft.com/office/drawing/2014/main" id="{EB0AB40B-1C89-495E-A487-325648DB5ED1}"/>
              </a:ext>
            </a:extLst>
          </p:cNvPr>
          <p:cNvSpPr>
            <a:spLocks noGrp="1"/>
          </p:cNvSpPr>
          <p:nvPr>
            <p:ph type="title"/>
          </p:nvPr>
        </p:nvSpPr>
        <p:spPr>
          <a:xfrm>
            <a:off x="-218048" y="423059"/>
            <a:ext cx="8229600" cy="1143000"/>
          </a:xfrm>
        </p:spPr>
        <p:txBody>
          <a:bodyPr>
            <a:normAutofit/>
          </a:bodyPr>
          <a:lstStyle/>
          <a:p>
            <a:r>
              <a:rPr lang="da-DK" sz="4000">
                <a:latin typeface="KBH Black" panose="00000A00000000000000" pitchFamily="2" charset="0"/>
              </a:rPr>
              <a:t>MED i system</a:t>
            </a:r>
          </a:p>
        </p:txBody>
      </p:sp>
      <p:sp>
        <p:nvSpPr>
          <p:cNvPr id="8" name="Rektangel 7">
            <a:extLst>
              <a:ext uri="{FF2B5EF4-FFF2-40B4-BE49-F238E27FC236}">
                <a16:creationId xmlns:a16="http://schemas.microsoft.com/office/drawing/2014/main" id="{BB1329FF-5DDC-4F37-A097-66828FD56791}"/>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14891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590" y="712365"/>
            <a:ext cx="4211961" cy="1143000"/>
          </a:xfrm>
        </p:spPr>
        <p:txBody>
          <a:bodyPr>
            <a:noAutofit/>
          </a:bodyPr>
          <a:lstStyle/>
          <a:p>
            <a:r>
              <a:rPr lang="da-DK" sz="3200">
                <a:latin typeface="KBH Black" panose="00000A00000000000000" pitchFamily="2" charset="0"/>
              </a:rPr>
              <a:t>MED, kerneopgaven og arbejdsfællesskab</a:t>
            </a:r>
          </a:p>
        </p:txBody>
      </p:sp>
      <p:sp>
        <p:nvSpPr>
          <p:cNvPr id="3" name="Pladsholder til indhold 2"/>
          <p:cNvSpPr>
            <a:spLocks noGrp="1"/>
          </p:cNvSpPr>
          <p:nvPr>
            <p:ph idx="1"/>
          </p:nvPr>
        </p:nvSpPr>
        <p:spPr>
          <a:xfrm>
            <a:off x="383675" y="1855365"/>
            <a:ext cx="4064234" cy="4525963"/>
          </a:xfrm>
        </p:spPr>
        <p:txBody>
          <a:bodyPr>
            <a:normAutofit fontScale="85000" lnSpcReduction="20000"/>
          </a:bodyPr>
          <a:lstStyle/>
          <a:p>
            <a:pPr>
              <a:buNone/>
            </a:pPr>
            <a:r>
              <a:rPr lang="da-DK"/>
              <a:t>	</a:t>
            </a:r>
          </a:p>
          <a:p>
            <a:pPr>
              <a:buNone/>
            </a:pPr>
            <a:r>
              <a:rPr lang="da-DK" sz="2800"/>
              <a:t>	</a:t>
            </a:r>
            <a:r>
              <a:rPr lang="da-DK" sz="2800">
                <a:latin typeface="KBH Medium" panose="00000600000000000000" pitchFamily="2" charset="0"/>
              </a:rPr>
              <a:t>Et arbejdsfællesskab er et forpligtende fællesskab, som består af en gruppe mennesker, der sammen har en fælles kerneopgave og er afhængige af hinanden for at lykkes med deres arbejde</a:t>
            </a:r>
          </a:p>
          <a:p>
            <a:pPr>
              <a:buNone/>
            </a:pPr>
            <a:r>
              <a:rPr lang="da-DK"/>
              <a:t>							</a:t>
            </a:r>
            <a:r>
              <a:rPr lang="da-DK" sz="1800">
                <a:latin typeface="KBH Medium" panose="00000600000000000000" pitchFamily="2" charset="0"/>
              </a:rPr>
              <a:t>BUF/AMK, 2016</a:t>
            </a:r>
            <a:endParaRPr lang="da-DK">
              <a:latin typeface="KBH Medium" panose="00000600000000000000" pitchFamily="2" charset="0"/>
            </a:endParaRPr>
          </a:p>
          <a:p>
            <a:pPr>
              <a:buNone/>
            </a:pPr>
            <a:endParaRPr lang="da-DK">
              <a:latin typeface="KBH Medium" panose="00000600000000000000" pitchFamily="2" charset="0"/>
            </a:endParaRPr>
          </a:p>
          <a:p>
            <a:pPr>
              <a:buNone/>
            </a:pPr>
            <a:endParaRPr lang="da-DK"/>
          </a:p>
          <a:p>
            <a:pPr algn="ctr">
              <a:buNone/>
            </a:pPr>
            <a:endParaRPr lang="da-DK"/>
          </a:p>
        </p:txBody>
      </p:sp>
      <p:pic>
        <p:nvPicPr>
          <p:cNvPr id="7" name="Billede 6">
            <a:extLst>
              <a:ext uri="{FF2B5EF4-FFF2-40B4-BE49-F238E27FC236}">
                <a16:creationId xmlns:a16="http://schemas.microsoft.com/office/drawing/2014/main" id="{6DC5FE9E-49C7-4006-8CD1-4B63CB0B2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1194" y="476672"/>
            <a:ext cx="3907064" cy="5686209"/>
          </a:xfrm>
          <a:prstGeom prst="rect">
            <a:avLst/>
          </a:prstGeom>
        </p:spPr>
      </p:pic>
      <p:sp>
        <p:nvSpPr>
          <p:cNvPr id="9" name="Rektangel 8">
            <a:extLst>
              <a:ext uri="{FF2B5EF4-FFF2-40B4-BE49-F238E27FC236}">
                <a16:creationId xmlns:a16="http://schemas.microsoft.com/office/drawing/2014/main" id="{D7638448-E724-45E4-8BC1-78EC410A9749}"/>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36845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Billede 6" descr="image001">
            <a:extLst>
              <a:ext uri="{FF2B5EF4-FFF2-40B4-BE49-F238E27FC236}">
                <a16:creationId xmlns:a16="http://schemas.microsoft.com/office/drawing/2014/main" id="{F616364D-F7D9-4816-937F-685F27614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451" y="980729"/>
            <a:ext cx="6181725" cy="563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2690DD29-B98E-4399-8834-B2D359ADDFB8}"/>
              </a:ext>
            </a:extLst>
          </p:cNvPr>
          <p:cNvSpPr>
            <a:spLocks noGrp="1"/>
          </p:cNvSpPr>
          <p:nvPr>
            <p:ph type="title"/>
          </p:nvPr>
        </p:nvSpPr>
        <p:spPr>
          <a:xfrm>
            <a:off x="440849" y="138580"/>
            <a:ext cx="8229600" cy="1143000"/>
          </a:xfrm>
        </p:spPr>
        <p:txBody>
          <a:bodyPr>
            <a:normAutofit/>
          </a:bodyPr>
          <a:lstStyle/>
          <a:p>
            <a:r>
              <a:rPr lang="da-DK" sz="3600">
                <a:latin typeface="KBH Black" panose="00000A00000000000000" pitchFamily="2" charset="0"/>
              </a:rPr>
              <a:t>Model for arbejdsfællesskabet</a:t>
            </a:r>
          </a:p>
        </p:txBody>
      </p:sp>
      <p:sp>
        <p:nvSpPr>
          <p:cNvPr id="5" name="Rektangel 4">
            <a:extLst>
              <a:ext uri="{FF2B5EF4-FFF2-40B4-BE49-F238E27FC236}">
                <a16:creationId xmlns:a16="http://schemas.microsoft.com/office/drawing/2014/main" id="{24C0C4DB-8A0C-4219-A6DA-EDBF6AE24E4F}"/>
              </a:ext>
            </a:extLst>
          </p:cNvPr>
          <p:cNvSpPr/>
          <p:nvPr/>
        </p:nvSpPr>
        <p:spPr>
          <a:xfrm>
            <a:off x="170329" y="433111"/>
            <a:ext cx="8812305" cy="632184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885495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40476"/>
            <a:ext cx="8229600" cy="1143000"/>
          </a:xfrm>
        </p:spPr>
        <p:txBody>
          <a:bodyPr>
            <a:normAutofit fontScale="90000"/>
          </a:bodyPr>
          <a:lstStyle/>
          <a:p>
            <a:r>
              <a:rPr lang="da-DK">
                <a:latin typeface="KBH Black" panose="00000A00000000000000" pitchFamily="2" charset="0"/>
              </a:rPr>
              <a:t>Tjek arbejdsfællesskabet</a:t>
            </a:r>
            <a:br>
              <a:rPr lang="da-DK" sz="3600">
                <a:latin typeface="KBH Black" panose="00000A00000000000000" pitchFamily="2" charset="0"/>
              </a:rPr>
            </a:br>
            <a:r>
              <a:rPr lang="da-DK" sz="2000" b="1">
                <a:latin typeface="KBH Medium" panose="00000600000000000000" pitchFamily="2" charset="0"/>
              </a:rPr>
              <a:t>Vigtig drøftelse i LokalMED og Trio:</a:t>
            </a:r>
            <a:br>
              <a:rPr lang="da-DK" sz="3600" b="1">
                <a:latin typeface="KBH Medium" panose="00000600000000000000" pitchFamily="2" charset="0"/>
              </a:rPr>
            </a:br>
            <a:endParaRPr lang="da-DK" sz="3600">
              <a:latin typeface="KBH Black" panose="00000A00000000000000" pitchFamily="2" charset="0"/>
            </a:endParaRPr>
          </a:p>
        </p:txBody>
      </p:sp>
      <p:sp>
        <p:nvSpPr>
          <p:cNvPr id="3" name="Pladsholder til indhold 2"/>
          <p:cNvSpPr>
            <a:spLocks noGrp="1"/>
          </p:cNvSpPr>
          <p:nvPr>
            <p:ph idx="1"/>
          </p:nvPr>
        </p:nvSpPr>
        <p:spPr>
          <a:xfrm>
            <a:off x="650424" y="1052736"/>
            <a:ext cx="8229600" cy="5112568"/>
          </a:xfrm>
        </p:spPr>
        <p:txBody>
          <a:bodyPr>
            <a:normAutofit/>
          </a:bodyPr>
          <a:lstStyle/>
          <a:p>
            <a:pPr marL="0" indent="0">
              <a:buNone/>
            </a:pPr>
            <a:endParaRPr lang="da-DK" sz="2400" b="1">
              <a:latin typeface="KBH Medium" panose="00000600000000000000" pitchFamily="2" charset="0"/>
            </a:endParaRPr>
          </a:p>
          <a:p>
            <a:pPr marL="0" indent="0">
              <a:buNone/>
            </a:pPr>
            <a:endParaRPr lang="da-DK" sz="2800"/>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000">
                <a:latin typeface="KBH Medium" panose="00000600000000000000" pitchFamily="2" charset="0"/>
                <a:ea typeface="ＭＳ Ｐゴシック" pitchFamily="34" charset="-128"/>
              </a:rPr>
              <a:t>Har vi den rigtige struktur og organisering for en god arbejdsdag? </a:t>
            </a: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000">
                <a:latin typeface="KBH Medium" panose="00000600000000000000" pitchFamily="2" charset="0"/>
                <a:ea typeface="ＭＳ Ｐゴシック" pitchFamily="34" charset="-128"/>
              </a:rPr>
              <a:t>Har vi de rigtige regler/aftaler for arbejdet? Bliver de efterlevet af alle?</a:t>
            </a: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000">
                <a:latin typeface="KBH Medium" panose="00000600000000000000" pitchFamily="2" charset="0"/>
                <a:ea typeface="ＭＳ Ｐゴシック" pitchFamily="34" charset="-128"/>
              </a:rPr>
              <a:t>Hvordan har vi det med hinanden. Er der en tryg omgangstone?</a:t>
            </a: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000">
                <a:latin typeface="KBH Medium" panose="00000600000000000000" pitchFamily="2" charset="0"/>
                <a:ea typeface="ＭＳ Ｐゴシック" pitchFamily="34" charset="-128"/>
              </a:rPr>
              <a:t>Hvordan skabes og vedligeholdes tilliden i teamet/stuen/afdelingen, så der er et trygt rum til at dele det svære og de gode erfaringer?</a:t>
            </a: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000">
                <a:latin typeface="KBH Medium" panose="00000600000000000000" pitchFamily="2" charset="0"/>
                <a:ea typeface="ＭＳ Ｐゴシック" pitchFamily="34" charset="-128"/>
              </a:rPr>
              <a:t>Har vi stærk, tydelig, professionel ledelse? Det vil sige en ledelse, der vedholdende faciliterer, sætter klare rammer og anerkender?</a:t>
            </a:r>
          </a:p>
          <a:p>
            <a:pPr marL="0" lvl="1" indent="0">
              <a:lnSpc>
                <a:spcPct val="90000"/>
              </a:lnSpc>
              <a:spcAft>
                <a:spcPts val="300"/>
              </a:spcAft>
              <a:buClr>
                <a:srgbClr val="FF0000"/>
              </a:buClr>
              <a:buNone/>
              <a:tabLst>
                <a:tab pos="457200" algn="l"/>
              </a:tabLst>
            </a:pPr>
            <a:endParaRPr lang="da-DK" sz="1400">
              <a:latin typeface="KBH Medium" panose="00000600000000000000" pitchFamily="2" charset="0"/>
              <a:ea typeface="ＭＳ Ｐゴシック" pitchFamily="34" charset="-128"/>
            </a:endParaRPr>
          </a:p>
          <a:p>
            <a:endParaRPr lang="da-DK"/>
          </a:p>
          <a:p>
            <a:endParaRPr lang="da-DK"/>
          </a:p>
        </p:txBody>
      </p:sp>
      <p:sp>
        <p:nvSpPr>
          <p:cNvPr id="5" name="Rektangel 4">
            <a:extLst>
              <a:ext uri="{FF2B5EF4-FFF2-40B4-BE49-F238E27FC236}">
                <a16:creationId xmlns:a16="http://schemas.microsoft.com/office/drawing/2014/main" id="{5A243034-D7B5-41E0-BBCB-4E1379AE0806}"/>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7" name="Gruppe 6">
            <a:extLst>
              <a:ext uri="{FF2B5EF4-FFF2-40B4-BE49-F238E27FC236}">
                <a16:creationId xmlns:a16="http://schemas.microsoft.com/office/drawing/2014/main" id="{E9DD1771-44F6-4778-A787-A59C787EA41C}"/>
              </a:ext>
            </a:extLst>
          </p:cNvPr>
          <p:cNvGrpSpPr/>
          <p:nvPr/>
        </p:nvGrpSpPr>
        <p:grpSpPr>
          <a:xfrm>
            <a:off x="4871999" y="6415556"/>
            <a:ext cx="3120395" cy="324016"/>
            <a:chOff x="9132157" y="6476969"/>
            <a:chExt cx="3948898" cy="273115"/>
          </a:xfrm>
        </p:grpSpPr>
        <p:pic>
          <p:nvPicPr>
            <p:cNvPr id="8" name="Grafik 7" descr="Højrepegende baghåndsindeks kontur">
              <a:extLst>
                <a:ext uri="{FF2B5EF4-FFF2-40B4-BE49-F238E27FC236}">
                  <a16:creationId xmlns:a16="http://schemas.microsoft.com/office/drawing/2014/main" id="{EA84B0A1-E654-40B8-9E15-EA78B3D5013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2157" y="6476969"/>
              <a:ext cx="282070" cy="273115"/>
            </a:xfrm>
            <a:prstGeom prst="rect">
              <a:avLst/>
            </a:prstGeom>
          </p:spPr>
        </p:pic>
        <p:sp>
          <p:nvSpPr>
            <p:cNvPr id="9" name="Tekstfelt 8">
              <a:extLst>
                <a:ext uri="{FF2B5EF4-FFF2-40B4-BE49-F238E27FC236}">
                  <a16:creationId xmlns:a16="http://schemas.microsoft.com/office/drawing/2014/main" id="{70EEE08B-09C0-4A7F-90DF-91EA7BBD2EB5}"/>
                </a:ext>
              </a:extLst>
            </p:cNvPr>
            <p:cNvSpPr txBox="1"/>
            <p:nvPr/>
          </p:nvSpPr>
          <p:spPr>
            <a:xfrm>
              <a:off x="9417375" y="6535699"/>
              <a:ext cx="3663680" cy="155656"/>
            </a:xfrm>
            <a:prstGeom prst="rect">
              <a:avLst/>
            </a:prstGeom>
            <a:noFill/>
          </p:spPr>
          <p:txBody>
            <a:bodyPr wrap="none" lIns="0" tIns="0" rIns="0" bIns="0" rtlCol="0">
              <a:spAutoFit/>
            </a:bodyPr>
            <a:lstStyle/>
            <a:p>
              <a:r>
                <a:rPr lang="da-DK" sz="1200"/>
                <a:t> </a:t>
              </a:r>
              <a:r>
                <a:rPr lang="da-DK" sz="1200">
                  <a:latin typeface="KBH Medium" panose="00000600000000000000" pitchFamily="2" charset="0"/>
                </a:rPr>
                <a:t>med-trio-i-buf.kk.dk/arbejdsmiljømål</a:t>
              </a:r>
            </a:p>
          </p:txBody>
        </p:sp>
      </p:grpSp>
      <p:pic>
        <p:nvPicPr>
          <p:cNvPr id="10" name="Billede 9">
            <a:extLst>
              <a:ext uri="{FF2B5EF4-FFF2-40B4-BE49-F238E27FC236}">
                <a16:creationId xmlns:a16="http://schemas.microsoft.com/office/drawing/2014/main" id="{DC92DA8C-F0E3-4BBE-8179-CFEF8D4EAB3D}"/>
              </a:ext>
            </a:extLst>
          </p:cNvPr>
          <p:cNvPicPr>
            <a:picLocks noChangeAspect="1"/>
          </p:cNvPicPr>
          <p:nvPr/>
        </p:nvPicPr>
        <p:blipFill>
          <a:blip r:embed="rId5"/>
          <a:stretch>
            <a:fillRect/>
          </a:stretch>
        </p:blipFill>
        <p:spPr>
          <a:xfrm>
            <a:off x="7246722" y="1072334"/>
            <a:ext cx="1491383" cy="777231"/>
          </a:xfrm>
          <a:prstGeom prst="rect">
            <a:avLst/>
          </a:prstGeom>
        </p:spPr>
      </p:pic>
    </p:spTree>
    <p:extLst>
      <p:ext uri="{BB962C8B-B14F-4D97-AF65-F5344CB8AC3E}">
        <p14:creationId xmlns:p14="http://schemas.microsoft.com/office/powerpoint/2010/main" val="3334285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DCDC4B-E4FD-41D0-AD52-D439C8E41095}"/>
              </a:ext>
            </a:extLst>
          </p:cNvPr>
          <p:cNvSpPr>
            <a:spLocks noGrp="1"/>
          </p:cNvSpPr>
          <p:nvPr>
            <p:ph type="title"/>
          </p:nvPr>
        </p:nvSpPr>
        <p:spPr>
          <a:xfrm>
            <a:off x="457200" y="444967"/>
            <a:ext cx="8229600" cy="1143000"/>
          </a:xfrm>
        </p:spPr>
        <p:txBody>
          <a:bodyPr>
            <a:normAutofit fontScale="90000"/>
          </a:bodyPr>
          <a:lstStyle/>
          <a:p>
            <a:r>
              <a:rPr lang="da-DK">
                <a:latin typeface="KBH Black" panose="00000A00000000000000" pitchFamily="2" charset="0"/>
              </a:rPr>
              <a:t>Forstå Trio og LokalMED </a:t>
            </a:r>
            <a:br>
              <a:rPr lang="da-DK">
                <a:latin typeface="KBH Black" panose="00000A00000000000000" pitchFamily="2" charset="0"/>
              </a:rPr>
            </a:br>
            <a:r>
              <a:rPr lang="da-DK">
                <a:latin typeface="KBH Black" panose="00000A00000000000000" pitchFamily="2" charset="0"/>
              </a:rPr>
              <a:t>- på 5 minutter</a:t>
            </a:r>
          </a:p>
        </p:txBody>
      </p:sp>
      <p:pic>
        <p:nvPicPr>
          <p:cNvPr id="5" name="Pladsholder til indhold 4">
            <a:extLst>
              <a:ext uri="{FF2B5EF4-FFF2-40B4-BE49-F238E27FC236}">
                <a16:creationId xmlns:a16="http://schemas.microsoft.com/office/drawing/2014/main" id="{82A546C0-B1F4-4E97-9314-C18290594A64}"/>
              </a:ext>
            </a:extLst>
          </p:cNvPr>
          <p:cNvPicPr>
            <a:picLocks noGrp="1" noChangeAspect="1"/>
          </p:cNvPicPr>
          <p:nvPr>
            <p:ph idx="1"/>
          </p:nvPr>
        </p:nvPicPr>
        <p:blipFill>
          <a:blip r:embed="rId3"/>
          <a:stretch>
            <a:fillRect/>
          </a:stretch>
        </p:blipFill>
        <p:spPr>
          <a:xfrm>
            <a:off x="2996507" y="1887070"/>
            <a:ext cx="3150986" cy="4525963"/>
          </a:xfrm>
        </p:spPr>
      </p:pic>
      <p:sp>
        <p:nvSpPr>
          <p:cNvPr id="6" name="Rektangel 5">
            <a:extLst>
              <a:ext uri="{FF2B5EF4-FFF2-40B4-BE49-F238E27FC236}">
                <a16:creationId xmlns:a16="http://schemas.microsoft.com/office/drawing/2014/main" id="{545033BB-484E-4020-9FCF-0ED184F57819}"/>
              </a:ext>
            </a:extLst>
          </p:cNvPr>
          <p:cNvSpPr/>
          <p:nvPr/>
        </p:nvSpPr>
        <p:spPr>
          <a:xfrm>
            <a:off x="233082" y="267287"/>
            <a:ext cx="8686800" cy="621419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8" name="Gruppe 7">
            <a:extLst>
              <a:ext uri="{FF2B5EF4-FFF2-40B4-BE49-F238E27FC236}">
                <a16:creationId xmlns:a16="http://schemas.microsoft.com/office/drawing/2014/main" id="{9CABA823-0341-4A05-A55F-D340672F575F}"/>
              </a:ext>
            </a:extLst>
          </p:cNvPr>
          <p:cNvGrpSpPr/>
          <p:nvPr/>
        </p:nvGrpSpPr>
        <p:grpSpPr>
          <a:xfrm>
            <a:off x="6251636" y="6497154"/>
            <a:ext cx="1805935" cy="324016"/>
            <a:chOff x="9132157" y="6476969"/>
            <a:chExt cx="2285433" cy="273115"/>
          </a:xfrm>
        </p:grpSpPr>
        <p:pic>
          <p:nvPicPr>
            <p:cNvPr id="9" name="Grafik 8" descr="Højrepegende baghåndsindeks kontur">
              <a:extLst>
                <a:ext uri="{FF2B5EF4-FFF2-40B4-BE49-F238E27FC236}">
                  <a16:creationId xmlns:a16="http://schemas.microsoft.com/office/drawing/2014/main" id="{53AC2770-6173-41CC-A7E5-85B653B7B6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32157" y="6476969"/>
              <a:ext cx="282070" cy="273115"/>
            </a:xfrm>
            <a:prstGeom prst="rect">
              <a:avLst/>
            </a:prstGeom>
          </p:spPr>
        </p:pic>
        <p:sp>
          <p:nvSpPr>
            <p:cNvPr id="10" name="Tekstfelt 9">
              <a:extLst>
                <a:ext uri="{FF2B5EF4-FFF2-40B4-BE49-F238E27FC236}">
                  <a16:creationId xmlns:a16="http://schemas.microsoft.com/office/drawing/2014/main" id="{113AAD30-B8F4-4EA9-97C2-B045A3BAFAAB}"/>
                </a:ext>
              </a:extLst>
            </p:cNvPr>
            <p:cNvSpPr txBox="1"/>
            <p:nvPr/>
          </p:nvSpPr>
          <p:spPr>
            <a:xfrm>
              <a:off x="9417375" y="6535699"/>
              <a:ext cx="2000215" cy="155656"/>
            </a:xfrm>
            <a:prstGeom prst="rect">
              <a:avLst/>
            </a:prstGeom>
            <a:noFill/>
          </p:spPr>
          <p:txBody>
            <a:bodyPr wrap="none" lIns="0" tIns="0" rIns="0" bIns="0" rtlCol="0">
              <a:spAutoFit/>
            </a:bodyPr>
            <a:lstStyle/>
            <a:p>
              <a:r>
                <a:rPr lang="da-DK" sz="1200"/>
                <a:t> </a:t>
              </a:r>
              <a:r>
                <a:rPr lang="da-DK" sz="1200">
                  <a:latin typeface="KBH Medium" panose="00000600000000000000" pitchFamily="2" charset="0"/>
                </a:rPr>
                <a:t>med-trio-i-buf.kk.dk</a:t>
              </a:r>
            </a:p>
          </p:txBody>
        </p:sp>
      </p:grpSp>
    </p:spTree>
    <p:extLst>
      <p:ext uri="{BB962C8B-B14F-4D97-AF65-F5344CB8AC3E}">
        <p14:creationId xmlns:p14="http://schemas.microsoft.com/office/powerpoint/2010/main" val="4192985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8976"/>
            <a:ext cx="8229600" cy="1143000"/>
          </a:xfrm>
        </p:spPr>
        <p:txBody>
          <a:bodyPr>
            <a:normAutofit/>
          </a:bodyPr>
          <a:lstStyle/>
          <a:p>
            <a:r>
              <a:rPr lang="da-DK" sz="4000">
                <a:latin typeface="KBH Black" panose="00000A00000000000000" pitchFamily="2" charset="0"/>
              </a:rPr>
              <a:t>Opgave til næste gang</a:t>
            </a:r>
          </a:p>
        </p:txBody>
      </p:sp>
      <p:sp>
        <p:nvSpPr>
          <p:cNvPr id="3" name="Pladsholder til indhold 2"/>
          <p:cNvSpPr>
            <a:spLocks noGrp="1"/>
          </p:cNvSpPr>
          <p:nvPr>
            <p:ph idx="1"/>
          </p:nvPr>
        </p:nvSpPr>
        <p:spPr>
          <a:xfrm>
            <a:off x="457200" y="640476"/>
            <a:ext cx="4243386" cy="5713027"/>
          </a:xfrm>
        </p:spPr>
        <p:txBody>
          <a:bodyPr>
            <a:normAutofit fontScale="92500" lnSpcReduction="10000"/>
          </a:bodyPr>
          <a:lstStyle/>
          <a:p>
            <a:pPr marL="0" indent="0" fontAlgn="base">
              <a:buNone/>
            </a:pPr>
            <a:endParaRPr lang="da-DK" sz="2800"/>
          </a:p>
          <a:p>
            <a:pPr lvl="0" fontAlgn="base"/>
            <a:r>
              <a:rPr lang="da-DK" sz="2600">
                <a:latin typeface="KBH Medium" panose="00000600000000000000" pitchFamily="2" charset="0"/>
              </a:rPr>
              <a:t>Gå hjem og ta’ fat i noget der alligevel skal ordnes i LokalMED eller Trio fx systematik, roller, opgaver, kommunikation, trivsel eller et arbejdsmiljøemne.</a:t>
            </a:r>
          </a:p>
          <a:p>
            <a:pPr marL="0" lvl="0" indent="0" fontAlgn="base">
              <a:buNone/>
            </a:pPr>
            <a:r>
              <a:rPr lang="da-DK" sz="2600">
                <a:latin typeface="KBH Medium" panose="00000600000000000000" pitchFamily="2" charset="0"/>
              </a:rPr>
              <a:t>    </a:t>
            </a:r>
          </a:p>
          <a:p>
            <a:pPr lvl="0" fontAlgn="base"/>
            <a:r>
              <a:rPr lang="da-DK" sz="2600">
                <a:latin typeface="KBH Medium" panose="00000600000000000000" pitchFamily="2" charset="0"/>
              </a:rPr>
              <a:t>Hvem skal gøre hvad, hvornår? Hvordan? Hvorfor?</a:t>
            </a:r>
          </a:p>
          <a:p>
            <a:pPr marL="0" lvl="0" indent="0" fontAlgn="base">
              <a:buNone/>
            </a:pPr>
            <a:endParaRPr lang="da-DK" sz="2600">
              <a:latin typeface="KBH Medium" panose="00000600000000000000" pitchFamily="2" charset="0"/>
            </a:endParaRPr>
          </a:p>
          <a:p>
            <a:pPr fontAlgn="base"/>
            <a:r>
              <a:rPr lang="da-DK" sz="1700" b="1">
                <a:latin typeface="KBH Medium" panose="00000600000000000000" pitchFamily="2" charset="0"/>
              </a:rPr>
              <a:t>Vær forberedt på at fremlægge jeres arbejde næste gang !</a:t>
            </a:r>
          </a:p>
          <a:p>
            <a:pPr lvl="0" fontAlgn="base"/>
            <a:endParaRPr lang="da-DK" sz="2800">
              <a:latin typeface="KBH Medium" panose="00000600000000000000" pitchFamily="2" charset="0"/>
            </a:endParaRPr>
          </a:p>
          <a:p>
            <a:endParaRPr lang="da-DK">
              <a:latin typeface="KBH Medium" panose="00000600000000000000" pitchFamily="2" charset="0"/>
            </a:endParaRPr>
          </a:p>
          <a:p>
            <a:pPr marL="0" indent="0">
              <a:buNone/>
            </a:pPr>
            <a:endParaRPr lang="da-DK"/>
          </a:p>
          <a:p>
            <a:pPr>
              <a:buNone/>
            </a:pPr>
            <a:endParaRPr lang="da-DK"/>
          </a:p>
        </p:txBody>
      </p:sp>
      <p:pic>
        <p:nvPicPr>
          <p:cNvPr id="7" name="Billede 6" descr="Et billede, der indeholder tekst, whiteboard&#10;&#10;Automatisk genereret beskrivelse">
            <a:extLst>
              <a:ext uri="{FF2B5EF4-FFF2-40B4-BE49-F238E27FC236}">
                <a16:creationId xmlns:a16="http://schemas.microsoft.com/office/drawing/2014/main" id="{5586BE90-67CB-4367-827E-D1A0CFF0A0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2645" y="1715942"/>
            <a:ext cx="3477614" cy="3426116"/>
          </a:xfrm>
          <a:prstGeom prst="rect">
            <a:avLst/>
          </a:prstGeom>
          <a:ln>
            <a:noFill/>
          </a:ln>
          <a:effectLst/>
        </p:spPr>
      </p:pic>
      <p:sp>
        <p:nvSpPr>
          <p:cNvPr id="8" name="Rektangel 7">
            <a:extLst>
              <a:ext uri="{FF2B5EF4-FFF2-40B4-BE49-F238E27FC236}">
                <a16:creationId xmlns:a16="http://schemas.microsoft.com/office/drawing/2014/main" id="{2B173EF7-A2F8-4FCA-8039-1901B88DA5F0}"/>
              </a:ext>
            </a:extLst>
          </p:cNvPr>
          <p:cNvSpPr/>
          <p:nvPr/>
        </p:nvSpPr>
        <p:spPr>
          <a:xfrm>
            <a:off x="170329" y="267287"/>
            <a:ext cx="8812305" cy="615144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854746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16">
            <a:extLst>
              <a:ext uri="{FF2B5EF4-FFF2-40B4-BE49-F238E27FC236}">
                <a16:creationId xmlns:a16="http://schemas.microsoft.com/office/drawing/2014/main" id="{6ED1D457-FC5D-4918-B36D-FB91C39228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77" t="19354" r="44905" b="30939"/>
          <a:stretch/>
        </p:blipFill>
        <p:spPr>
          <a:xfrm>
            <a:off x="2178422" y="4218316"/>
            <a:ext cx="555812" cy="699247"/>
          </a:xfrm>
          <a:prstGeom prst="rect">
            <a:avLst/>
          </a:prstGeom>
        </p:spPr>
      </p:pic>
      <p:sp>
        <p:nvSpPr>
          <p:cNvPr id="2" name="Titel 1"/>
          <p:cNvSpPr>
            <a:spLocks noGrp="1"/>
          </p:cNvSpPr>
          <p:nvPr>
            <p:ph type="title"/>
          </p:nvPr>
        </p:nvSpPr>
        <p:spPr>
          <a:xfrm>
            <a:off x="457200" y="395655"/>
            <a:ext cx="8229600" cy="1143000"/>
          </a:xfrm>
        </p:spPr>
        <p:txBody>
          <a:bodyPr>
            <a:noAutofit/>
          </a:bodyPr>
          <a:lstStyle/>
          <a:p>
            <a:r>
              <a:rPr lang="da-DK" sz="4000">
                <a:latin typeface="KBH Black" panose="00000A00000000000000" pitchFamily="2" charset="0"/>
              </a:rPr>
              <a:t>MED-sekretariatet</a:t>
            </a:r>
          </a:p>
        </p:txBody>
      </p:sp>
      <p:sp>
        <p:nvSpPr>
          <p:cNvPr id="3" name="Pladsholder til indhold 2"/>
          <p:cNvSpPr>
            <a:spLocks noGrp="1"/>
          </p:cNvSpPr>
          <p:nvPr>
            <p:ph idx="1"/>
          </p:nvPr>
        </p:nvSpPr>
        <p:spPr>
          <a:xfrm>
            <a:off x="457200" y="1299890"/>
            <a:ext cx="8229600" cy="4983161"/>
          </a:xfrm>
        </p:spPr>
        <p:txBody>
          <a:bodyPr>
            <a:normAutofit/>
          </a:bodyPr>
          <a:lstStyle/>
          <a:p>
            <a:endParaRPr lang="da-DK" sz="2500">
              <a:latin typeface="KBH Tekst" panose="00000500000000000000" pitchFamily="2" charset="0"/>
            </a:endParaRP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400">
                <a:latin typeface="KBH Medium" panose="00000600000000000000" pitchFamily="2" charset="0"/>
                <a:ea typeface="ＭＳ Ｐゴシック" pitchFamily="34" charset="-128"/>
              </a:rPr>
              <a:t>Sparring til ledere og medarbejderrepræsentanter</a:t>
            </a:r>
          </a:p>
          <a:p>
            <a:pPr marL="0" lvl="1" indent="0">
              <a:lnSpc>
                <a:spcPct val="90000"/>
              </a:lnSpc>
              <a:spcAft>
                <a:spcPts val="300"/>
              </a:spcAft>
              <a:buClr>
                <a:srgbClr val="FF0000"/>
              </a:buClr>
              <a:buNone/>
              <a:tabLst>
                <a:tab pos="457200" algn="l"/>
              </a:tabLst>
            </a:pPr>
            <a:endParaRPr lang="da-DK" sz="2400">
              <a:latin typeface="KBH Medium" panose="00000600000000000000" pitchFamily="2" charset="0"/>
              <a:ea typeface="ＭＳ Ｐゴシック" pitchFamily="34" charset="-128"/>
            </a:endParaRPr>
          </a:p>
          <a:p>
            <a:pPr marL="342900" lvl="1" indent="-342900">
              <a:lnSpc>
                <a:spcPct val="90000"/>
              </a:lnSpc>
              <a:spcAft>
                <a:spcPts val="300"/>
              </a:spcAft>
              <a:buClr>
                <a:srgbClr val="FF0000"/>
              </a:buClr>
              <a:buFont typeface="Wingdings" panose="05000000000000000000" pitchFamily="2" charset="2"/>
              <a:buChar char="§"/>
              <a:tabLst>
                <a:tab pos="457200" algn="l"/>
              </a:tabLst>
            </a:pPr>
            <a:r>
              <a:rPr lang="da-DK" sz="2400">
                <a:latin typeface="KBH Medium" panose="00000600000000000000" pitchFamily="2" charset="0"/>
                <a:ea typeface="ＭＳ Ｐゴシック" pitchFamily="34" charset="-128"/>
              </a:rPr>
              <a:t>Udbyder efteruddannelse til MED-uddannelsen, skræddersyet til jer </a:t>
            </a:r>
          </a:p>
          <a:p>
            <a:pPr>
              <a:buNone/>
            </a:pPr>
            <a:endParaRPr lang="da-DK" sz="2500" b="1">
              <a:latin typeface="KBH Tekst" panose="00000500000000000000" pitchFamily="2" charset="0"/>
            </a:endParaRPr>
          </a:p>
          <a:p>
            <a:pPr>
              <a:buNone/>
            </a:pPr>
            <a:endParaRPr lang="da-DK" sz="3000">
              <a:latin typeface="KBH Tekst" panose="00000500000000000000" pitchFamily="2" charset="0"/>
            </a:endParaRPr>
          </a:p>
          <a:p>
            <a:pPr>
              <a:buNone/>
            </a:pPr>
            <a:endParaRPr lang="da-DK" sz="3000"/>
          </a:p>
          <a:p>
            <a:pPr>
              <a:buNone/>
            </a:pPr>
            <a:endParaRPr lang="da-DK" sz="3000"/>
          </a:p>
          <a:p>
            <a:pPr>
              <a:buNone/>
            </a:pPr>
            <a:endParaRPr lang="da-DK" sz="3000"/>
          </a:p>
          <a:p>
            <a:endParaRPr lang="da-DK"/>
          </a:p>
        </p:txBody>
      </p:sp>
      <p:sp>
        <p:nvSpPr>
          <p:cNvPr id="5" name="Rektangel 4">
            <a:extLst>
              <a:ext uri="{FF2B5EF4-FFF2-40B4-BE49-F238E27FC236}">
                <a16:creationId xmlns:a16="http://schemas.microsoft.com/office/drawing/2014/main" id="{880AC907-5DE9-4769-ACB5-4BDD7BF9E94D}"/>
              </a:ext>
            </a:extLst>
          </p:cNvPr>
          <p:cNvSpPr/>
          <p:nvPr/>
        </p:nvSpPr>
        <p:spPr>
          <a:xfrm>
            <a:off x="165847" y="250180"/>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1AEDAFE0-3076-483E-BB36-1E33252EF11D}"/>
              </a:ext>
            </a:extLst>
          </p:cNvPr>
          <p:cNvSpPr txBox="1"/>
          <p:nvPr/>
        </p:nvSpPr>
        <p:spPr>
          <a:xfrm>
            <a:off x="6364940" y="3955035"/>
            <a:ext cx="2429436" cy="2031325"/>
          </a:xfrm>
          <a:prstGeom prst="rect">
            <a:avLst/>
          </a:prstGeom>
          <a:noFill/>
        </p:spPr>
        <p:txBody>
          <a:bodyPr wrap="square" rtlCol="0">
            <a:spAutoFit/>
          </a:bodyPr>
          <a:lstStyle/>
          <a:p>
            <a:pPr marL="0" indent="0">
              <a:buNone/>
            </a:pPr>
            <a:r>
              <a:rPr lang="da-DK" sz="1800" b="1">
                <a:latin typeface="KBH Medium" panose="00000600000000000000" pitchFamily="2" charset="0"/>
              </a:rPr>
              <a:t>Louise </a:t>
            </a:r>
            <a:r>
              <a:rPr lang="da-DK" sz="1800">
                <a:latin typeface="KBH Medium" panose="00000600000000000000" pitchFamily="2" charset="0"/>
              </a:rPr>
              <a:t>Werner Gielsager</a:t>
            </a:r>
          </a:p>
          <a:p>
            <a:pPr marL="0" indent="0">
              <a:buNone/>
            </a:pPr>
            <a:endParaRPr lang="da-DK" sz="1800">
              <a:latin typeface="KBH Medium" panose="00000600000000000000" pitchFamily="2" charset="0"/>
            </a:endParaRPr>
          </a:p>
          <a:p>
            <a:pPr>
              <a:buNone/>
            </a:pPr>
            <a:r>
              <a:rPr lang="da-DK" sz="1800">
                <a:latin typeface="KBH Medium" panose="00000600000000000000" pitchFamily="2" charset="0"/>
                <a:hlinkClick r:id="rId4"/>
              </a:rPr>
              <a:t>BU07@kk.dk</a:t>
            </a:r>
            <a:r>
              <a:rPr lang="da-DK" sz="1800">
                <a:latin typeface="KBH Medium" panose="00000600000000000000" pitchFamily="2" charset="0"/>
              </a:rPr>
              <a:t> </a:t>
            </a:r>
          </a:p>
          <a:p>
            <a:pPr>
              <a:buNone/>
            </a:pPr>
            <a:endParaRPr lang="da-DK" sz="1800">
              <a:latin typeface="KBH Medium" panose="00000600000000000000" pitchFamily="2" charset="0"/>
            </a:endParaRPr>
          </a:p>
          <a:p>
            <a:pPr>
              <a:buNone/>
            </a:pPr>
            <a:r>
              <a:rPr lang="da-DK" sz="1800">
                <a:latin typeface="KBH Medium" panose="00000600000000000000" pitchFamily="2" charset="0"/>
              </a:rPr>
              <a:t>Tlf. 29 28 35 87</a:t>
            </a:r>
          </a:p>
          <a:p>
            <a:endParaRPr lang="da-DK"/>
          </a:p>
        </p:txBody>
      </p:sp>
      <p:sp>
        <p:nvSpPr>
          <p:cNvPr id="10" name="Tekstfelt 9">
            <a:extLst>
              <a:ext uri="{FF2B5EF4-FFF2-40B4-BE49-F238E27FC236}">
                <a16:creationId xmlns:a16="http://schemas.microsoft.com/office/drawing/2014/main" id="{98323658-4A7C-4793-AC4B-7C0B582EE48A}"/>
              </a:ext>
            </a:extLst>
          </p:cNvPr>
          <p:cNvSpPr txBox="1"/>
          <p:nvPr/>
        </p:nvSpPr>
        <p:spPr>
          <a:xfrm>
            <a:off x="3514160" y="3882575"/>
            <a:ext cx="2429436" cy="2031325"/>
          </a:xfrm>
          <a:prstGeom prst="rect">
            <a:avLst/>
          </a:prstGeom>
          <a:noFill/>
        </p:spPr>
        <p:txBody>
          <a:bodyPr wrap="square" rtlCol="0">
            <a:spAutoFit/>
          </a:bodyPr>
          <a:lstStyle/>
          <a:p>
            <a:pPr>
              <a:buNone/>
            </a:pPr>
            <a:r>
              <a:rPr lang="da-DK" sz="1800" b="1">
                <a:latin typeface="KBH Medium" panose="00000600000000000000" pitchFamily="2" charset="0"/>
              </a:rPr>
              <a:t>Peter </a:t>
            </a:r>
            <a:r>
              <a:rPr lang="da-DK" sz="1800">
                <a:latin typeface="KBH Medium" panose="00000600000000000000" pitchFamily="2" charset="0"/>
              </a:rPr>
              <a:t>Vegner Kamvig </a:t>
            </a:r>
          </a:p>
          <a:p>
            <a:pPr>
              <a:buNone/>
            </a:pPr>
            <a:endParaRPr lang="da-DK" sz="1800">
              <a:latin typeface="KBH Medium" panose="00000600000000000000" pitchFamily="2" charset="0"/>
              <a:hlinkClick r:id="rId5"/>
            </a:endParaRPr>
          </a:p>
          <a:p>
            <a:pPr>
              <a:buNone/>
            </a:pPr>
            <a:r>
              <a:rPr lang="da-DK" sz="1800">
                <a:latin typeface="KBH Medium" panose="00000600000000000000" pitchFamily="2" charset="0"/>
                <a:hlinkClick r:id="rId5"/>
              </a:rPr>
              <a:t>CD9N@kk.dk</a:t>
            </a:r>
            <a:r>
              <a:rPr lang="da-DK" sz="1800">
                <a:latin typeface="KBH Medium" panose="00000600000000000000" pitchFamily="2" charset="0"/>
              </a:rPr>
              <a:t> </a:t>
            </a:r>
          </a:p>
          <a:p>
            <a:pPr>
              <a:buNone/>
            </a:pPr>
            <a:endParaRPr lang="da-DK">
              <a:latin typeface="KBH Medium" panose="00000600000000000000" pitchFamily="2" charset="0"/>
            </a:endParaRPr>
          </a:p>
          <a:p>
            <a:pPr>
              <a:buNone/>
            </a:pPr>
            <a:r>
              <a:rPr lang="da-DK" sz="1800">
                <a:latin typeface="KBH Medium" panose="00000600000000000000" pitchFamily="2" charset="0"/>
              </a:rPr>
              <a:t>Tlf. 24 45 33 46</a:t>
            </a:r>
          </a:p>
          <a:p>
            <a:endParaRPr lang="da-DK"/>
          </a:p>
        </p:txBody>
      </p:sp>
      <p:sp>
        <p:nvSpPr>
          <p:cNvPr id="11" name="Tekstfelt 10">
            <a:extLst>
              <a:ext uri="{FF2B5EF4-FFF2-40B4-BE49-F238E27FC236}">
                <a16:creationId xmlns:a16="http://schemas.microsoft.com/office/drawing/2014/main" id="{AB6876AE-52C1-4573-AFC4-7695FCF08C68}"/>
              </a:ext>
            </a:extLst>
          </p:cNvPr>
          <p:cNvSpPr txBox="1"/>
          <p:nvPr/>
        </p:nvSpPr>
        <p:spPr>
          <a:xfrm>
            <a:off x="564776" y="3881718"/>
            <a:ext cx="2429436" cy="2031325"/>
          </a:xfrm>
          <a:prstGeom prst="rect">
            <a:avLst/>
          </a:prstGeom>
          <a:noFill/>
        </p:spPr>
        <p:txBody>
          <a:bodyPr wrap="square" rtlCol="0">
            <a:spAutoFit/>
          </a:bodyPr>
          <a:lstStyle/>
          <a:p>
            <a:pPr>
              <a:buNone/>
            </a:pPr>
            <a:r>
              <a:rPr lang="da-DK" sz="1800" b="1">
                <a:latin typeface="KBH Medium" panose="00000600000000000000" pitchFamily="2" charset="0"/>
              </a:rPr>
              <a:t>Camilla</a:t>
            </a:r>
            <a:r>
              <a:rPr lang="da-DK" sz="1800">
                <a:latin typeface="KBH Medium" panose="00000600000000000000" pitchFamily="2" charset="0"/>
              </a:rPr>
              <a:t> Sørensen</a:t>
            </a:r>
          </a:p>
          <a:p>
            <a:pPr>
              <a:buNone/>
            </a:pPr>
            <a:endParaRPr lang="da-DK" sz="1800">
              <a:latin typeface="KBH Medium" panose="00000600000000000000" pitchFamily="2" charset="0"/>
              <a:hlinkClick r:id="rId6"/>
            </a:endParaRPr>
          </a:p>
          <a:p>
            <a:pPr>
              <a:buNone/>
            </a:pPr>
            <a:endParaRPr lang="da-DK" sz="1800">
              <a:latin typeface="KBH Medium" panose="00000600000000000000" pitchFamily="2" charset="0"/>
              <a:hlinkClick r:id="rId6"/>
            </a:endParaRPr>
          </a:p>
          <a:p>
            <a:pPr>
              <a:buNone/>
            </a:pPr>
            <a:r>
              <a:rPr lang="da-DK" sz="1800">
                <a:latin typeface="KBH Medium" panose="00000600000000000000" pitchFamily="2" charset="0"/>
                <a:hlinkClick r:id="rId6"/>
              </a:rPr>
              <a:t>LL37@kk.dk</a:t>
            </a:r>
            <a:r>
              <a:rPr lang="da-DK" sz="1800">
                <a:latin typeface="KBH Medium" panose="00000600000000000000" pitchFamily="2" charset="0"/>
              </a:rPr>
              <a:t> </a:t>
            </a:r>
          </a:p>
          <a:p>
            <a:pPr>
              <a:buNone/>
            </a:pPr>
            <a:endParaRPr lang="da-DK">
              <a:latin typeface="KBH Medium" panose="00000600000000000000" pitchFamily="2" charset="0"/>
            </a:endParaRPr>
          </a:p>
          <a:p>
            <a:pPr>
              <a:buNone/>
            </a:pPr>
            <a:r>
              <a:rPr lang="da-DK" sz="1800">
                <a:latin typeface="KBH Medium" panose="00000600000000000000" pitchFamily="2" charset="0"/>
              </a:rPr>
              <a:t>Tlf. 28 25 58 56</a:t>
            </a:r>
          </a:p>
          <a:p>
            <a:endParaRPr lang="da-DK"/>
          </a:p>
        </p:txBody>
      </p:sp>
      <p:sp>
        <p:nvSpPr>
          <p:cNvPr id="12" name="Rektangel 11">
            <a:extLst>
              <a:ext uri="{FF2B5EF4-FFF2-40B4-BE49-F238E27FC236}">
                <a16:creationId xmlns:a16="http://schemas.microsoft.com/office/drawing/2014/main" id="{53B35BEC-B004-42E0-9B4B-B527EE385BBA}"/>
              </a:ext>
            </a:extLst>
          </p:cNvPr>
          <p:cNvSpPr/>
          <p:nvPr/>
        </p:nvSpPr>
        <p:spPr>
          <a:xfrm>
            <a:off x="564776" y="3824419"/>
            <a:ext cx="2429436" cy="2235722"/>
          </a:xfrm>
          <a:custGeom>
            <a:avLst/>
            <a:gdLst>
              <a:gd name="connsiteX0" fmla="*/ 0 w 2429436"/>
              <a:gd name="connsiteY0" fmla="*/ 0 h 2235722"/>
              <a:gd name="connsiteX1" fmla="*/ 2429436 w 2429436"/>
              <a:gd name="connsiteY1" fmla="*/ 0 h 2235722"/>
              <a:gd name="connsiteX2" fmla="*/ 2429436 w 2429436"/>
              <a:gd name="connsiteY2" fmla="*/ 2235722 h 2235722"/>
              <a:gd name="connsiteX3" fmla="*/ 0 w 2429436"/>
              <a:gd name="connsiteY3" fmla="*/ 2235722 h 2235722"/>
              <a:gd name="connsiteX4" fmla="*/ 0 w 2429436"/>
              <a:gd name="connsiteY4" fmla="*/ 0 h 223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436" h="2235722" extrusionOk="0">
                <a:moveTo>
                  <a:pt x="0" y="0"/>
                </a:moveTo>
                <a:cubicBezTo>
                  <a:pt x="961648" y="-5264"/>
                  <a:pt x="1415078" y="84467"/>
                  <a:pt x="2429436" y="0"/>
                </a:cubicBezTo>
                <a:cubicBezTo>
                  <a:pt x="2301263" y="1114290"/>
                  <a:pt x="2558586" y="1450916"/>
                  <a:pt x="2429436" y="2235722"/>
                </a:cubicBezTo>
                <a:cubicBezTo>
                  <a:pt x="1906058" y="2342042"/>
                  <a:pt x="592759" y="2228073"/>
                  <a:pt x="0" y="2235722"/>
                </a:cubicBezTo>
                <a:cubicBezTo>
                  <a:pt x="160128" y="1260495"/>
                  <a:pt x="25049" y="323799"/>
                  <a:pt x="0" y="0"/>
                </a:cubicBezTo>
                <a:close/>
              </a:path>
            </a:pathLst>
          </a:custGeom>
          <a:noFill/>
          <a:ln>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a:extLst>
              <a:ext uri="{FF2B5EF4-FFF2-40B4-BE49-F238E27FC236}">
                <a16:creationId xmlns:a16="http://schemas.microsoft.com/office/drawing/2014/main" id="{7C43C98A-4925-4615-966C-41481FD2582D}"/>
              </a:ext>
            </a:extLst>
          </p:cNvPr>
          <p:cNvSpPr/>
          <p:nvPr/>
        </p:nvSpPr>
        <p:spPr>
          <a:xfrm>
            <a:off x="6203574" y="3845740"/>
            <a:ext cx="2429436" cy="2235722"/>
          </a:xfrm>
          <a:custGeom>
            <a:avLst/>
            <a:gdLst>
              <a:gd name="connsiteX0" fmla="*/ 0 w 2429436"/>
              <a:gd name="connsiteY0" fmla="*/ 0 h 2235722"/>
              <a:gd name="connsiteX1" fmla="*/ 2429436 w 2429436"/>
              <a:gd name="connsiteY1" fmla="*/ 0 h 2235722"/>
              <a:gd name="connsiteX2" fmla="*/ 2429436 w 2429436"/>
              <a:gd name="connsiteY2" fmla="*/ 2235722 h 2235722"/>
              <a:gd name="connsiteX3" fmla="*/ 0 w 2429436"/>
              <a:gd name="connsiteY3" fmla="*/ 2235722 h 2235722"/>
              <a:gd name="connsiteX4" fmla="*/ 0 w 2429436"/>
              <a:gd name="connsiteY4" fmla="*/ 0 h 223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436" h="2235722" extrusionOk="0">
                <a:moveTo>
                  <a:pt x="0" y="0"/>
                </a:moveTo>
                <a:cubicBezTo>
                  <a:pt x="961648" y="-5264"/>
                  <a:pt x="1415078" y="84467"/>
                  <a:pt x="2429436" y="0"/>
                </a:cubicBezTo>
                <a:cubicBezTo>
                  <a:pt x="2301263" y="1114290"/>
                  <a:pt x="2558586" y="1450916"/>
                  <a:pt x="2429436" y="2235722"/>
                </a:cubicBezTo>
                <a:cubicBezTo>
                  <a:pt x="1906058" y="2342042"/>
                  <a:pt x="592759" y="2228073"/>
                  <a:pt x="0" y="2235722"/>
                </a:cubicBezTo>
                <a:cubicBezTo>
                  <a:pt x="160128" y="1260495"/>
                  <a:pt x="25049" y="323799"/>
                  <a:pt x="0" y="0"/>
                </a:cubicBezTo>
                <a:close/>
              </a:path>
            </a:pathLst>
          </a:custGeom>
          <a:noFill/>
          <a:ln>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a:extLst>
              <a:ext uri="{FF2B5EF4-FFF2-40B4-BE49-F238E27FC236}">
                <a16:creationId xmlns:a16="http://schemas.microsoft.com/office/drawing/2014/main" id="{CA748696-11B2-4971-8CB8-E0CA76161CA3}"/>
              </a:ext>
            </a:extLst>
          </p:cNvPr>
          <p:cNvSpPr/>
          <p:nvPr/>
        </p:nvSpPr>
        <p:spPr>
          <a:xfrm>
            <a:off x="3316944" y="3820909"/>
            <a:ext cx="2429436" cy="2235722"/>
          </a:xfrm>
          <a:custGeom>
            <a:avLst/>
            <a:gdLst>
              <a:gd name="connsiteX0" fmla="*/ 0 w 2429436"/>
              <a:gd name="connsiteY0" fmla="*/ 0 h 2235722"/>
              <a:gd name="connsiteX1" fmla="*/ 2429436 w 2429436"/>
              <a:gd name="connsiteY1" fmla="*/ 0 h 2235722"/>
              <a:gd name="connsiteX2" fmla="*/ 2429436 w 2429436"/>
              <a:gd name="connsiteY2" fmla="*/ 2235722 h 2235722"/>
              <a:gd name="connsiteX3" fmla="*/ 0 w 2429436"/>
              <a:gd name="connsiteY3" fmla="*/ 2235722 h 2235722"/>
              <a:gd name="connsiteX4" fmla="*/ 0 w 2429436"/>
              <a:gd name="connsiteY4" fmla="*/ 0 h 223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9436" h="2235722" extrusionOk="0">
                <a:moveTo>
                  <a:pt x="0" y="0"/>
                </a:moveTo>
                <a:cubicBezTo>
                  <a:pt x="961648" y="-5264"/>
                  <a:pt x="1415078" y="84467"/>
                  <a:pt x="2429436" y="0"/>
                </a:cubicBezTo>
                <a:cubicBezTo>
                  <a:pt x="2301263" y="1114290"/>
                  <a:pt x="2558586" y="1450916"/>
                  <a:pt x="2429436" y="2235722"/>
                </a:cubicBezTo>
                <a:cubicBezTo>
                  <a:pt x="1906058" y="2342042"/>
                  <a:pt x="592759" y="2228073"/>
                  <a:pt x="0" y="2235722"/>
                </a:cubicBezTo>
                <a:cubicBezTo>
                  <a:pt x="160128" y="1260495"/>
                  <a:pt x="25049" y="323799"/>
                  <a:pt x="0" y="0"/>
                </a:cubicBezTo>
                <a:close/>
              </a:path>
            </a:pathLst>
          </a:custGeom>
          <a:noFill/>
          <a:ln>
            <a:solidFill>
              <a:schemeClr val="accent3">
                <a:lumMod val="75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1" name="Billede 20">
            <a:extLst>
              <a:ext uri="{FF2B5EF4-FFF2-40B4-BE49-F238E27FC236}">
                <a16:creationId xmlns:a16="http://schemas.microsoft.com/office/drawing/2014/main" id="{87265DD8-9495-43F7-A5BE-B92C6BAF49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77" t="19354" r="44905" b="30939"/>
          <a:stretch/>
        </p:blipFill>
        <p:spPr>
          <a:xfrm>
            <a:off x="5105395" y="4218316"/>
            <a:ext cx="555812" cy="699247"/>
          </a:xfrm>
          <a:prstGeom prst="rect">
            <a:avLst/>
          </a:prstGeom>
        </p:spPr>
      </p:pic>
      <p:pic>
        <p:nvPicPr>
          <p:cNvPr id="22" name="Billede 21">
            <a:extLst>
              <a:ext uri="{FF2B5EF4-FFF2-40B4-BE49-F238E27FC236}">
                <a16:creationId xmlns:a16="http://schemas.microsoft.com/office/drawing/2014/main" id="{1DE9670A-9616-49B9-9217-04DDB73CE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77" t="19354" r="44905" b="30939"/>
          <a:stretch/>
        </p:blipFill>
        <p:spPr>
          <a:xfrm>
            <a:off x="7924796" y="4239523"/>
            <a:ext cx="555812" cy="69924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67287"/>
            <a:ext cx="8229600" cy="4525963"/>
          </a:xfrm>
        </p:spPr>
        <p:txBody>
          <a:bodyPr/>
          <a:lstStyle/>
          <a:p>
            <a:endParaRPr lang="da-DK"/>
          </a:p>
          <a:p>
            <a:pPr>
              <a:buNone/>
            </a:pPr>
            <a:endParaRPr lang="da-DK"/>
          </a:p>
          <a:p>
            <a:pPr algn="ctr">
              <a:buNone/>
            </a:pPr>
            <a:r>
              <a:rPr lang="da-DK" sz="4000">
                <a:latin typeface="KBH Black" panose="00000A00000000000000" pitchFamily="2" charset="0"/>
              </a:rPr>
              <a:t>Tak for i dag – og på gensyn!</a:t>
            </a:r>
          </a:p>
        </p:txBody>
      </p:sp>
      <p:pic>
        <p:nvPicPr>
          <p:cNvPr id="9" name="Billede 8" descr="Et billede, der indeholder linjetegning&#10;&#10;Automatisk genereret beskrivelse">
            <a:extLst>
              <a:ext uri="{FF2B5EF4-FFF2-40B4-BE49-F238E27FC236}">
                <a16:creationId xmlns:a16="http://schemas.microsoft.com/office/drawing/2014/main" id="{C57657DA-5F18-40E7-BC42-ECC1FF0EF5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967" y="2530268"/>
            <a:ext cx="6144065" cy="3073589"/>
          </a:xfrm>
          <a:prstGeom prst="rect">
            <a:avLst/>
          </a:prstGeom>
        </p:spPr>
      </p:pic>
      <p:sp>
        <p:nvSpPr>
          <p:cNvPr id="7" name="Rektangel 6">
            <a:extLst>
              <a:ext uri="{FF2B5EF4-FFF2-40B4-BE49-F238E27FC236}">
                <a16:creationId xmlns:a16="http://schemas.microsoft.com/office/drawing/2014/main" id="{00A325A8-62BD-47BC-AF36-DD2ECD1809B0}"/>
              </a:ext>
            </a:extLst>
          </p:cNvPr>
          <p:cNvSpPr/>
          <p:nvPr/>
        </p:nvSpPr>
        <p:spPr>
          <a:xfrm>
            <a:off x="170329" y="267287"/>
            <a:ext cx="8812305"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BF2714-5073-48AD-AEF4-8AC1DB203800}"/>
              </a:ext>
            </a:extLst>
          </p:cNvPr>
          <p:cNvSpPr>
            <a:spLocks noGrp="1"/>
          </p:cNvSpPr>
          <p:nvPr>
            <p:ph type="title"/>
          </p:nvPr>
        </p:nvSpPr>
        <p:spPr>
          <a:xfrm>
            <a:off x="142667" y="267287"/>
            <a:ext cx="8229600" cy="274252"/>
          </a:xfrm>
        </p:spPr>
        <p:txBody>
          <a:bodyPr>
            <a:normAutofit fontScale="90000"/>
          </a:bodyPr>
          <a:lstStyle/>
          <a:p>
            <a:br>
              <a:rPr lang="da-DK" sz="3600">
                <a:latin typeface="KBH Black" panose="00000A00000000000000" pitchFamily="2" charset="0"/>
              </a:rPr>
            </a:br>
            <a:br>
              <a:rPr lang="da-DK" sz="3100">
                <a:latin typeface="KBH Black" panose="00000A00000000000000" pitchFamily="2" charset="0"/>
              </a:rPr>
            </a:br>
            <a:endParaRPr lang="da-DK" sz="3100">
              <a:latin typeface="KBH Black" panose="00000A00000000000000" pitchFamily="2" charset="0"/>
            </a:endParaRPr>
          </a:p>
        </p:txBody>
      </p:sp>
      <p:sp>
        <p:nvSpPr>
          <p:cNvPr id="3" name="Tankeboble: sky 2">
            <a:extLst>
              <a:ext uri="{FF2B5EF4-FFF2-40B4-BE49-F238E27FC236}">
                <a16:creationId xmlns:a16="http://schemas.microsoft.com/office/drawing/2014/main" id="{FDFF46D9-857B-4BA8-A3CB-8BB401E2413A}"/>
              </a:ext>
            </a:extLst>
          </p:cNvPr>
          <p:cNvSpPr/>
          <p:nvPr/>
        </p:nvSpPr>
        <p:spPr>
          <a:xfrm>
            <a:off x="699814" y="449206"/>
            <a:ext cx="6261904" cy="5118481"/>
          </a:xfrm>
          <a:prstGeom prst="cloudCallout">
            <a:avLst>
              <a:gd name="adj1" fmla="val -60945"/>
              <a:gd name="adj2" fmla="val 65191"/>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5337" lvl="2" indent="-285750">
              <a:spcBef>
                <a:spcPts val="1350"/>
              </a:spcBef>
              <a:buFont typeface="Wingdings" panose="05000000000000000000" pitchFamily="2" charset="2"/>
              <a:buChar char="Ø"/>
            </a:pPr>
            <a:r>
              <a:rPr lang="da-DK">
                <a:solidFill>
                  <a:schemeClr val="tx1"/>
                </a:solidFill>
                <a:latin typeface="KBH Medium" panose="00000600000000000000" pitchFamily="2" charset="0"/>
              </a:rPr>
              <a:t>Hvad vil du gerne lære på MED-grunduddannelsen?</a:t>
            </a:r>
          </a:p>
          <a:p>
            <a:pPr marL="1065337" lvl="2" indent="-285750">
              <a:spcBef>
                <a:spcPts val="1350"/>
              </a:spcBef>
              <a:buFont typeface="Wingdings" panose="05000000000000000000" pitchFamily="2" charset="2"/>
              <a:buChar char="Ø"/>
            </a:pPr>
            <a:r>
              <a:rPr lang="da-DK">
                <a:solidFill>
                  <a:schemeClr val="tx1"/>
                </a:solidFill>
                <a:latin typeface="KBH Medium" panose="00000600000000000000" pitchFamily="2" charset="0"/>
              </a:rPr>
              <a:t>Hvad vil du gerne kunne gøre godt/endnu bedre efter MED-grunduddannelsen?</a:t>
            </a:r>
          </a:p>
          <a:p>
            <a:pPr marL="1065337" lvl="2" indent="-285750">
              <a:spcBef>
                <a:spcPts val="1350"/>
              </a:spcBef>
              <a:buFont typeface="Wingdings" panose="05000000000000000000" pitchFamily="2" charset="2"/>
              <a:buChar char="Ø"/>
            </a:pPr>
            <a:r>
              <a:rPr lang="da-DK">
                <a:solidFill>
                  <a:schemeClr val="tx1"/>
                </a:solidFill>
                <a:latin typeface="KBH Medium" panose="00000600000000000000" pitchFamily="2" charset="0"/>
              </a:rPr>
              <a:t>Hvad forventer din leder/kollegaer du tager med hjem fra MED-grunduddannelse?</a:t>
            </a:r>
          </a:p>
        </p:txBody>
      </p:sp>
      <p:sp>
        <p:nvSpPr>
          <p:cNvPr id="8" name="Rektangel 7">
            <a:extLst>
              <a:ext uri="{FF2B5EF4-FFF2-40B4-BE49-F238E27FC236}">
                <a16:creationId xmlns:a16="http://schemas.microsoft.com/office/drawing/2014/main" id="{B7749E78-DE87-4E59-83F5-2ED99B9EF804}"/>
              </a:ext>
            </a:extLst>
          </p:cNvPr>
          <p:cNvSpPr/>
          <p:nvPr/>
        </p:nvSpPr>
        <p:spPr>
          <a:xfrm>
            <a:off x="314533" y="267287"/>
            <a:ext cx="8686800" cy="604307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2B05C766-C4C2-8938-62DC-C7DF85930D67}"/>
              </a:ext>
            </a:extLst>
          </p:cNvPr>
          <p:cNvSpPr txBox="1"/>
          <p:nvPr/>
        </p:nvSpPr>
        <p:spPr>
          <a:xfrm>
            <a:off x="4905910" y="5475354"/>
            <a:ext cx="4921320" cy="369332"/>
          </a:xfrm>
          <a:prstGeom prst="rect">
            <a:avLst/>
          </a:prstGeom>
          <a:noFill/>
        </p:spPr>
        <p:txBody>
          <a:bodyPr wrap="square">
            <a:spAutoFit/>
          </a:bodyPr>
          <a:lstStyle/>
          <a:p>
            <a:pPr lvl="0">
              <a:spcAft>
                <a:spcPts val="300"/>
              </a:spcAft>
              <a:buClr>
                <a:srgbClr val="FF0000"/>
              </a:buClr>
              <a:buFont typeface="Wingdings" pitchFamily="2" charset="2"/>
              <a:buChar char="§"/>
              <a:tabLst>
                <a:tab pos="457200" algn="l"/>
              </a:tabLst>
            </a:pPr>
            <a:r>
              <a:rPr lang="da-DK" sz="1800">
                <a:latin typeface="KBH Medium" panose="00000600000000000000" pitchFamily="2" charset="0"/>
              </a:rPr>
              <a:t>Vigtige temaer vi skal drøfte?</a:t>
            </a:r>
          </a:p>
        </p:txBody>
      </p:sp>
      <p:sp>
        <p:nvSpPr>
          <p:cNvPr id="9" name="Tekstfelt 8">
            <a:extLst>
              <a:ext uri="{FF2B5EF4-FFF2-40B4-BE49-F238E27FC236}">
                <a16:creationId xmlns:a16="http://schemas.microsoft.com/office/drawing/2014/main" id="{A46933E2-0DED-937C-6D2C-67C89444C47D}"/>
              </a:ext>
            </a:extLst>
          </p:cNvPr>
          <p:cNvSpPr txBox="1"/>
          <p:nvPr/>
        </p:nvSpPr>
        <p:spPr>
          <a:xfrm>
            <a:off x="462337" y="449206"/>
            <a:ext cx="2301411" cy="369332"/>
          </a:xfrm>
          <a:prstGeom prst="rect">
            <a:avLst/>
          </a:prstGeom>
          <a:noFill/>
        </p:spPr>
        <p:txBody>
          <a:bodyPr wrap="square" rtlCol="0">
            <a:spAutoFit/>
          </a:bodyPr>
          <a:lstStyle/>
          <a:p>
            <a:r>
              <a:rPr lang="da-DK">
                <a:latin typeface="KBH Black" panose="00000A00000000000000" pitchFamily="2" charset="0"/>
              </a:rPr>
              <a:t>Gruppearbejde:</a:t>
            </a:r>
          </a:p>
        </p:txBody>
      </p:sp>
    </p:spTree>
    <p:extLst>
      <p:ext uri="{BB962C8B-B14F-4D97-AF65-F5344CB8AC3E}">
        <p14:creationId xmlns:p14="http://schemas.microsoft.com/office/powerpoint/2010/main" val="274913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48011" y="612341"/>
            <a:ext cx="8229600" cy="1143000"/>
          </a:xfrm>
        </p:spPr>
        <p:txBody>
          <a:bodyPr>
            <a:normAutofit fontScale="90000"/>
          </a:bodyPr>
          <a:lstStyle/>
          <a:p>
            <a:br>
              <a:rPr lang="da-DK" sz="2000"/>
            </a:br>
            <a:br>
              <a:rPr lang="da-DK" sz="2000"/>
            </a:br>
            <a:br>
              <a:rPr lang="da-DK" sz="2000"/>
            </a:br>
            <a:br>
              <a:rPr lang="da-DK" sz="2000"/>
            </a:br>
            <a:br>
              <a:rPr lang="da-DK" sz="2000"/>
            </a:br>
            <a:br>
              <a:rPr lang="da-DK" sz="2000"/>
            </a:br>
            <a:r>
              <a:rPr lang="da-DK">
                <a:latin typeface="KBH Black" panose="00000A00000000000000" pitchFamily="2" charset="0"/>
              </a:rPr>
              <a:t>MED og TRIO idéen?</a:t>
            </a:r>
            <a:br>
              <a:rPr lang="da-DK"/>
            </a:br>
            <a:br>
              <a:rPr lang="da-DK"/>
            </a:br>
            <a:br>
              <a:rPr lang="da-DK"/>
            </a:br>
            <a:endParaRPr lang="da-DK"/>
          </a:p>
        </p:txBody>
      </p:sp>
      <p:sp>
        <p:nvSpPr>
          <p:cNvPr id="5" name="Pladsholder til indhold 4"/>
          <p:cNvSpPr>
            <a:spLocks noGrp="1"/>
          </p:cNvSpPr>
          <p:nvPr>
            <p:ph idx="1"/>
          </p:nvPr>
        </p:nvSpPr>
        <p:spPr>
          <a:xfrm>
            <a:off x="488732" y="1844242"/>
            <a:ext cx="8088880" cy="4020530"/>
          </a:xfrm>
        </p:spPr>
        <p:txBody>
          <a:bodyPr>
            <a:normAutofit/>
          </a:bodyPr>
          <a:lstStyle/>
          <a:p>
            <a:pPr marL="342900" lvl="0" indent="-342900">
              <a:lnSpc>
                <a:spcPct val="107000"/>
              </a:lnSpc>
              <a:buFont typeface="Symbol" panose="05050102010706020507" pitchFamily="18" charset="2"/>
              <a:buChar char=""/>
            </a:pPr>
            <a:r>
              <a:rPr lang="da-DK" sz="2500">
                <a:latin typeface="KBH Medium" panose="00000600000000000000" pitchFamily="2" charset="0"/>
              </a:rPr>
              <a:t>LokalMED og TRIO skal samarbejdet om kommunens mål og opgaver</a:t>
            </a:r>
          </a:p>
          <a:p>
            <a:pPr marL="342900" lvl="0" indent="-342900">
              <a:lnSpc>
                <a:spcPct val="107000"/>
              </a:lnSpc>
              <a:buFont typeface="Symbol" panose="05050102010706020507" pitchFamily="18" charset="2"/>
              <a:buChar char=""/>
            </a:pPr>
            <a:endParaRPr lang="da-DK" sz="2500">
              <a:latin typeface="KBH Medium" panose="00000600000000000000" pitchFamily="2" charset="0"/>
            </a:endParaRPr>
          </a:p>
          <a:p>
            <a:pPr marL="342900" lvl="0" indent="-342900">
              <a:lnSpc>
                <a:spcPct val="107000"/>
              </a:lnSpc>
              <a:buFont typeface="Symbol" panose="05050102010706020507" pitchFamily="18" charset="2"/>
              <a:buChar char=""/>
            </a:pPr>
            <a:r>
              <a:rPr lang="da-DK" sz="2500">
                <a:latin typeface="KBH Medium" panose="00000600000000000000" pitchFamily="2" charset="0"/>
              </a:rPr>
              <a:t>LokalMED skal skabe gode rammer for samarbejdet </a:t>
            </a:r>
          </a:p>
          <a:p>
            <a:pPr marL="342900" lvl="0" indent="-342900">
              <a:lnSpc>
                <a:spcPct val="107000"/>
              </a:lnSpc>
              <a:buFont typeface="Symbol" panose="05050102010706020507" pitchFamily="18" charset="2"/>
              <a:buChar char=""/>
            </a:pPr>
            <a:endParaRPr lang="da-DK" sz="2500">
              <a:latin typeface="KBH Medium" panose="00000600000000000000" pitchFamily="2" charset="0"/>
            </a:endParaRPr>
          </a:p>
          <a:p>
            <a:pPr marL="342900" lvl="0" indent="-342900">
              <a:lnSpc>
                <a:spcPct val="107000"/>
              </a:lnSpc>
              <a:spcAft>
                <a:spcPts val="800"/>
              </a:spcAft>
              <a:buFont typeface="Symbol" panose="05050102010706020507" pitchFamily="18" charset="2"/>
              <a:buChar char=""/>
            </a:pPr>
            <a:r>
              <a:rPr lang="da-DK" sz="2500">
                <a:latin typeface="KBH Medium" panose="00000600000000000000" pitchFamily="2" charset="0"/>
              </a:rPr>
              <a:t>MED-samarbejdet skal skabe værdi for mål, opgaver og arbejdsmiljø</a:t>
            </a:r>
          </a:p>
          <a:p>
            <a:pPr marL="0" lvl="0" indent="0">
              <a:lnSpc>
                <a:spcPct val="107000"/>
              </a:lnSpc>
              <a:buNone/>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976A3276-52E2-472E-A5CB-8D70648AD69D}"/>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4668924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48011" y="612341"/>
            <a:ext cx="8229600" cy="1143000"/>
          </a:xfrm>
        </p:spPr>
        <p:txBody>
          <a:bodyPr>
            <a:normAutofit fontScale="90000"/>
          </a:bodyPr>
          <a:lstStyle/>
          <a:p>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r>
              <a:rPr lang="da-DK" b="1">
                <a:latin typeface="KBH Medium" panose="00000600000000000000" pitchFamily="2" charset="0"/>
              </a:rPr>
              <a:t>MED-idéen: 2+2=5</a:t>
            </a:r>
            <a:br>
              <a:rPr lang="da-DK">
                <a:latin typeface="KBH Medium" panose="00000600000000000000" pitchFamily="2" charset="0"/>
              </a:rPr>
            </a:br>
            <a:br>
              <a:rPr lang="da-DK">
                <a:latin typeface="KBH Medium" panose="00000600000000000000" pitchFamily="2" charset="0"/>
              </a:rPr>
            </a:br>
            <a:br>
              <a:rPr lang="da-DK">
                <a:latin typeface="KBH Medium" panose="00000600000000000000" pitchFamily="2" charset="0"/>
              </a:rPr>
            </a:br>
            <a:endParaRPr lang="da-DK">
              <a:latin typeface="KBH Medium" panose="00000600000000000000" pitchFamily="2" charset="0"/>
            </a:endParaRPr>
          </a:p>
        </p:txBody>
      </p:sp>
      <p:sp>
        <p:nvSpPr>
          <p:cNvPr id="5" name="Pladsholder til indhold 4"/>
          <p:cNvSpPr>
            <a:spLocks noGrp="1"/>
          </p:cNvSpPr>
          <p:nvPr>
            <p:ph idx="1"/>
          </p:nvPr>
        </p:nvSpPr>
        <p:spPr>
          <a:xfrm>
            <a:off x="488732" y="1371600"/>
            <a:ext cx="8088880" cy="4493172"/>
          </a:xfrm>
        </p:spPr>
        <p:txBody>
          <a:bodyPr>
            <a:normAutofit fontScale="85000" lnSpcReduction="20000"/>
          </a:bodyPr>
          <a:lstStyle/>
          <a:p>
            <a:pPr marL="0" lvl="0" indent="0">
              <a:lnSpc>
                <a:spcPct val="107000"/>
              </a:lnSpc>
              <a:buNone/>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da-DK" sz="2600" b="1">
                <a:latin typeface="KBH Medium" panose="00000600000000000000" pitchFamily="2" charset="0"/>
                <a:ea typeface="Calibri" panose="020F0502020204030204" pitchFamily="34" charset="0"/>
                <a:cs typeface="Times New Roman" panose="02020603050405020304" pitchFamily="18" charset="0"/>
              </a:rPr>
              <a:t>MED-samarbejdet skal skabe værdi for samarbejdet om kerneopgaven ved at:</a:t>
            </a:r>
          </a:p>
          <a:p>
            <a:pPr marL="0" lvl="0" indent="0">
              <a:lnSpc>
                <a:spcPct val="107000"/>
              </a:lnSpc>
              <a:buNone/>
            </a:pPr>
            <a:endParaRPr lang="da-DK" sz="2100">
              <a:latin typeface="KBH Medium" panose="00000600000000000000" pitchFamily="2" charset="0"/>
              <a:ea typeface="Calibri" panose="020F0502020204030204" pitchFamily="34" charset="0"/>
              <a:cs typeface="Times New Roman" panose="02020603050405020304" pitchFamily="18" charset="0"/>
            </a:endParaRPr>
          </a:p>
          <a:p>
            <a:pPr>
              <a:lnSpc>
                <a:spcPct val="107000"/>
              </a:lnSpc>
            </a:pPr>
            <a:r>
              <a:rPr lang="da-DK" sz="2100">
                <a:latin typeface="KBH Medium" panose="00000600000000000000" pitchFamily="2" charset="0"/>
                <a:ea typeface="Calibri" panose="020F0502020204030204" pitchFamily="34" charset="0"/>
                <a:cs typeface="Times New Roman" panose="02020603050405020304" pitchFamily="18" charset="0"/>
              </a:rPr>
              <a:t>Understøtte kvalitet og effektivitet</a:t>
            </a:r>
          </a:p>
          <a:p>
            <a:pPr>
              <a:lnSpc>
                <a:spcPct val="107000"/>
              </a:lnSpc>
            </a:pPr>
            <a:endParaRPr lang="da-DK" sz="2100">
              <a:latin typeface="KBH Medium" panose="00000600000000000000" pitchFamily="2" charset="0"/>
              <a:ea typeface="Calibri" panose="020F0502020204030204" pitchFamily="34" charset="0"/>
              <a:cs typeface="Times New Roman" panose="02020603050405020304" pitchFamily="18" charset="0"/>
            </a:endParaRPr>
          </a:p>
          <a:p>
            <a:pPr>
              <a:lnSpc>
                <a:spcPct val="107000"/>
              </a:lnSpc>
            </a:pPr>
            <a:r>
              <a:rPr lang="da-DK" sz="2100">
                <a:latin typeface="KBH Medium" panose="00000600000000000000" pitchFamily="2" charset="0"/>
                <a:ea typeface="Calibri" panose="020F0502020204030204" pitchFamily="34" charset="0"/>
                <a:cs typeface="Times New Roman" panose="02020603050405020304" pitchFamily="18" charset="0"/>
              </a:rPr>
              <a:t>Udvikle idéer og perspektiver</a:t>
            </a:r>
          </a:p>
          <a:p>
            <a:pPr>
              <a:lnSpc>
                <a:spcPct val="107000"/>
              </a:lnSpc>
            </a:pPr>
            <a:endParaRPr lang="da-DK" sz="2100">
              <a:latin typeface="KBH Medium" panose="00000600000000000000" pitchFamily="2" charset="0"/>
              <a:ea typeface="Calibri" panose="020F0502020204030204" pitchFamily="34" charset="0"/>
              <a:cs typeface="Times New Roman" panose="02020603050405020304" pitchFamily="18" charset="0"/>
            </a:endParaRPr>
          </a:p>
          <a:p>
            <a:pPr>
              <a:lnSpc>
                <a:spcPct val="107000"/>
              </a:lnSpc>
            </a:pPr>
            <a:r>
              <a:rPr lang="da-DK" sz="2100">
                <a:latin typeface="KBH Medium" panose="00000600000000000000" pitchFamily="2" charset="0"/>
                <a:ea typeface="Calibri" panose="020F0502020204030204" pitchFamily="34" charset="0"/>
                <a:cs typeface="Times New Roman" panose="02020603050405020304" pitchFamily="18" charset="0"/>
              </a:rPr>
              <a:t>Kvalificere ledelsens beslutningsgrundlag</a:t>
            </a:r>
          </a:p>
          <a:p>
            <a:pPr>
              <a:lnSpc>
                <a:spcPct val="107000"/>
              </a:lnSpc>
            </a:pPr>
            <a:endParaRPr lang="da-DK" sz="2100">
              <a:latin typeface="KBH Medium" panose="00000600000000000000" pitchFamily="2" charset="0"/>
              <a:ea typeface="Calibri" panose="020F0502020204030204" pitchFamily="34" charset="0"/>
              <a:cs typeface="Times New Roman" panose="02020603050405020304" pitchFamily="18" charset="0"/>
            </a:endParaRPr>
          </a:p>
          <a:p>
            <a:pPr>
              <a:lnSpc>
                <a:spcPct val="107000"/>
              </a:lnSpc>
            </a:pPr>
            <a:r>
              <a:rPr lang="da-DK" sz="2100">
                <a:latin typeface="KBH Medium" panose="00000600000000000000" pitchFamily="2" charset="0"/>
                <a:ea typeface="Calibri" panose="020F0502020204030204" pitchFamily="34" charset="0"/>
                <a:cs typeface="Times New Roman" panose="02020603050405020304" pitchFamily="18" charset="0"/>
              </a:rPr>
              <a:t>Øge den gensidige tillid på arbejdspladsen</a:t>
            </a:r>
          </a:p>
          <a:p>
            <a:pPr>
              <a:lnSpc>
                <a:spcPct val="107000"/>
              </a:lnSpc>
            </a:pPr>
            <a:endParaRPr lang="da-DK" sz="2100">
              <a:latin typeface="KBH Medium" panose="00000600000000000000" pitchFamily="2" charset="0"/>
              <a:ea typeface="Calibri" panose="020F0502020204030204" pitchFamily="34" charset="0"/>
              <a:cs typeface="Times New Roman" panose="02020603050405020304" pitchFamily="18" charset="0"/>
            </a:endParaRPr>
          </a:p>
          <a:p>
            <a:pPr>
              <a:lnSpc>
                <a:spcPct val="107000"/>
              </a:lnSpc>
            </a:pPr>
            <a:r>
              <a:rPr lang="da-DK" sz="2100">
                <a:latin typeface="KBH Medium" panose="00000600000000000000" pitchFamily="2" charset="0"/>
                <a:ea typeface="Calibri" panose="020F0502020204030204" pitchFamily="34" charset="0"/>
                <a:cs typeface="Times New Roman" panose="02020603050405020304" pitchFamily="18" charset="0"/>
              </a:rPr>
              <a:t>Understøtte engagement og ejerskab</a:t>
            </a:r>
          </a:p>
          <a:p>
            <a:pPr>
              <a:lnSpc>
                <a:spcPct val="107000"/>
              </a:lnSpc>
            </a:pPr>
            <a:endParaRPr lang="da-DK" sz="2100">
              <a:latin typeface="KBH Medium" panose="00000600000000000000" pitchFamily="2" charset="0"/>
              <a:ea typeface="Calibri" panose="020F0502020204030204" pitchFamily="34" charset="0"/>
              <a:cs typeface="Times New Roman" panose="02020603050405020304" pitchFamily="18" charset="0"/>
            </a:endParaRPr>
          </a:p>
          <a:p>
            <a:pPr>
              <a:lnSpc>
                <a:spcPct val="107000"/>
              </a:lnSpc>
            </a:pPr>
            <a:r>
              <a:rPr lang="da-DK" sz="2100">
                <a:latin typeface="KBH Medium" panose="00000600000000000000" pitchFamily="2" charset="0"/>
                <a:ea typeface="Calibri" panose="020F0502020204030204" pitchFamily="34" charset="0"/>
                <a:cs typeface="Times New Roman" panose="02020603050405020304" pitchFamily="18" charset="0"/>
              </a:rPr>
              <a:t>Styrke trivsel og arbejdsmiljø</a:t>
            </a:r>
          </a:p>
          <a:p>
            <a:pPr marL="0" lvl="0" indent="0">
              <a:lnSpc>
                <a:spcPct val="107000"/>
              </a:lnSpc>
              <a:buNone/>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976A3276-52E2-472E-A5CB-8D70648AD69D}"/>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38150926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48011" y="612341"/>
            <a:ext cx="8229600" cy="1143000"/>
          </a:xfrm>
        </p:spPr>
        <p:txBody>
          <a:bodyPr>
            <a:normAutofit fontScale="90000"/>
          </a:bodyPr>
          <a:lstStyle/>
          <a:p>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r>
              <a:rPr lang="da-DK" sz="3100" b="1">
                <a:latin typeface="KBH Medium" panose="00000600000000000000" pitchFamily="2" charset="0"/>
              </a:rPr>
              <a:t>Kendskab og forståelse:</a:t>
            </a:r>
            <a:br>
              <a:rPr lang="da-DK">
                <a:latin typeface="KBH Medium" panose="00000600000000000000" pitchFamily="2" charset="0"/>
              </a:rPr>
            </a:br>
            <a:br>
              <a:rPr lang="da-DK">
                <a:latin typeface="KBH Medium" panose="00000600000000000000" pitchFamily="2" charset="0"/>
              </a:rPr>
            </a:br>
            <a:br>
              <a:rPr lang="da-DK">
                <a:latin typeface="KBH Medium" panose="00000600000000000000" pitchFamily="2" charset="0"/>
              </a:rPr>
            </a:br>
            <a:endParaRPr lang="da-DK">
              <a:latin typeface="KBH Medium" panose="00000600000000000000" pitchFamily="2" charset="0"/>
            </a:endParaRPr>
          </a:p>
        </p:txBody>
      </p:sp>
      <p:sp>
        <p:nvSpPr>
          <p:cNvPr id="5" name="Pladsholder til indhold 4"/>
          <p:cNvSpPr>
            <a:spLocks noGrp="1"/>
          </p:cNvSpPr>
          <p:nvPr>
            <p:ph idx="1"/>
          </p:nvPr>
        </p:nvSpPr>
        <p:spPr>
          <a:xfrm>
            <a:off x="488732" y="1466192"/>
            <a:ext cx="8088880" cy="4398579"/>
          </a:xfrm>
        </p:spPr>
        <p:txBody>
          <a:bodyPr>
            <a:normAutofit/>
          </a:bodyPr>
          <a:lstStyle/>
          <a:p>
            <a:pPr marL="0" lvl="0" indent="0">
              <a:lnSpc>
                <a:spcPct val="107000"/>
              </a:lnSpc>
              <a:buNone/>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a-DK" sz="2400">
                <a:effectLst/>
                <a:latin typeface="KBH Medium" panose="00000600000000000000" pitchFamily="2" charset="0"/>
                <a:ea typeface="Calibri" panose="020F0502020204030204" pitchFamily="34" charset="0"/>
                <a:cs typeface="Times New Roman" panose="02020603050405020304" pitchFamily="18" charset="0"/>
              </a:rPr>
              <a:t>Til den formelle platform for samarbejdet om </a:t>
            </a:r>
            <a:r>
              <a:rPr lang="da-DK" sz="2400" u="sng">
                <a:effectLst/>
                <a:latin typeface="KBH Medium" panose="00000600000000000000" pitchFamily="2" charset="0"/>
                <a:ea typeface="Calibri" panose="020F0502020204030204" pitchFamily="34" charset="0"/>
                <a:cs typeface="Times New Roman" panose="02020603050405020304" pitchFamily="18" charset="0"/>
              </a:rPr>
              <a:t>arbejdsforhold</a:t>
            </a:r>
            <a:r>
              <a:rPr lang="da-DK" sz="2400">
                <a:effectLst/>
                <a:latin typeface="KBH Medium" panose="00000600000000000000" pitchFamily="2" charset="0"/>
                <a:ea typeface="Calibri" panose="020F0502020204030204" pitchFamily="34" charset="0"/>
                <a:cs typeface="Times New Roman" panose="02020603050405020304" pitchFamily="18" charset="0"/>
              </a:rPr>
              <a:t>, </a:t>
            </a:r>
            <a:r>
              <a:rPr lang="da-DK" sz="2400" u="sng">
                <a:effectLst/>
                <a:latin typeface="KBH Medium" panose="00000600000000000000" pitchFamily="2" charset="0"/>
                <a:ea typeface="Calibri" panose="020F0502020204030204" pitchFamily="34" charset="0"/>
                <a:cs typeface="Times New Roman" panose="02020603050405020304" pitchFamily="18" charset="0"/>
              </a:rPr>
              <a:t>personaleforhold</a:t>
            </a:r>
            <a:r>
              <a:rPr lang="da-DK" sz="2400">
                <a:effectLst/>
                <a:latin typeface="KBH Medium" panose="00000600000000000000" pitchFamily="2" charset="0"/>
                <a:ea typeface="Calibri" panose="020F0502020204030204" pitchFamily="34" charset="0"/>
                <a:cs typeface="Times New Roman" panose="02020603050405020304" pitchFamily="18" charset="0"/>
              </a:rPr>
              <a:t>, </a:t>
            </a:r>
            <a:r>
              <a:rPr lang="da-DK" sz="2400" u="sng">
                <a:effectLst/>
                <a:latin typeface="KBH Medium" panose="00000600000000000000" pitchFamily="2" charset="0"/>
                <a:ea typeface="Calibri" panose="020F0502020204030204" pitchFamily="34" charset="0"/>
                <a:cs typeface="Times New Roman" panose="02020603050405020304" pitchFamily="18" charset="0"/>
              </a:rPr>
              <a:t>samarbejdsforhold</a:t>
            </a:r>
            <a:r>
              <a:rPr lang="da-DK" sz="2400">
                <a:effectLst/>
                <a:latin typeface="KBH Medium" panose="00000600000000000000" pitchFamily="2" charset="0"/>
                <a:ea typeface="Calibri" panose="020F0502020204030204" pitchFamily="34" charset="0"/>
                <a:cs typeface="Times New Roman" panose="02020603050405020304" pitchFamily="18" charset="0"/>
              </a:rPr>
              <a:t> og </a:t>
            </a:r>
            <a:r>
              <a:rPr lang="da-DK" sz="2400" u="sng">
                <a:effectLst/>
                <a:latin typeface="KBH Medium" panose="00000600000000000000" pitchFamily="2" charset="0"/>
                <a:ea typeface="Calibri" panose="020F0502020204030204" pitchFamily="34" charset="0"/>
                <a:cs typeface="Times New Roman" panose="02020603050405020304" pitchFamily="18" charset="0"/>
              </a:rPr>
              <a:t>arbejdsmiljøforhold</a:t>
            </a:r>
            <a:r>
              <a:rPr lang="da-DK" sz="2400">
                <a:effectLst/>
                <a:latin typeface="KBH Medium" panose="00000600000000000000" pitchFamily="2" charset="0"/>
                <a:ea typeface="Calibri" panose="020F0502020204030204" pitchFamily="34" charset="0"/>
                <a:cs typeface="Cambria" panose="02040503050406030204" pitchFamily="18" charset="0"/>
              </a:rPr>
              <a:t> </a:t>
            </a:r>
          </a:p>
          <a:p>
            <a:pPr>
              <a:lnSpc>
                <a:spcPct val="107000"/>
              </a:lnSpc>
            </a:pPr>
            <a:endParaRPr lang="da-DK" sz="2400">
              <a:effectLst/>
              <a:latin typeface="KBH Medium" panose="00000600000000000000" pitchFamily="2" charset="0"/>
              <a:ea typeface="Calibri" panose="020F0502020204030204" pitchFamily="34" charset="0"/>
              <a:cs typeface="Cambria" panose="02040503050406030204" pitchFamily="18" charset="0"/>
            </a:endParaRPr>
          </a:p>
          <a:p>
            <a:pPr marL="342900" lvl="0" indent="-342900">
              <a:lnSpc>
                <a:spcPct val="107000"/>
              </a:lnSpc>
              <a:buFont typeface="Symbol" panose="05050102010706020507" pitchFamily="18" charset="2"/>
              <a:buChar char=""/>
            </a:pPr>
            <a:r>
              <a:rPr lang="da-DK" sz="2400">
                <a:latin typeface="KBH Medium" panose="00000600000000000000" pitchFamily="2" charset="0"/>
                <a:cs typeface="Times New Roman" panose="02020603050405020304" pitchFamily="18" charset="0"/>
              </a:rPr>
              <a:t>Til den formelle ramme til repræsentation af hele arbejdspladsen </a:t>
            </a:r>
          </a:p>
          <a:p>
            <a:pPr marL="342900" lvl="0" indent="-342900">
              <a:lnSpc>
                <a:spcPct val="107000"/>
              </a:lnSpc>
              <a:buFont typeface="Symbol" panose="05050102010706020507" pitchFamily="18" charset="2"/>
              <a:buChar char=""/>
            </a:pPr>
            <a:endParaRPr lang="da-DK" sz="2400">
              <a:latin typeface="KBH Medium" panose="00000600000000000000" pitchFamily="2" charset="0"/>
              <a:cs typeface="Times New Roman" panose="02020603050405020304" pitchFamily="18" charset="0"/>
            </a:endParaRPr>
          </a:p>
          <a:p>
            <a:pPr marL="342900" lvl="0" indent="-342900">
              <a:lnSpc>
                <a:spcPct val="107000"/>
              </a:lnSpc>
              <a:buFont typeface="Symbol" panose="05050102010706020507" pitchFamily="18" charset="2"/>
              <a:buChar char=""/>
            </a:pPr>
            <a:r>
              <a:rPr lang="da-DK" sz="2400">
                <a:latin typeface="KBH Medium" panose="00000600000000000000" pitchFamily="2" charset="0"/>
                <a:cs typeface="Times New Roman" panose="02020603050405020304" pitchFamily="18" charset="0"/>
              </a:rPr>
              <a:t>Til at kunne indgå og bidrage konstruktivt i samarbejdet  </a:t>
            </a:r>
          </a:p>
          <a:p>
            <a:pPr marL="0" indent="0">
              <a:lnSpc>
                <a:spcPct val="107000"/>
              </a:lnSpc>
              <a:buNone/>
            </a:pPr>
            <a:endParaRPr lang="da-DK" sz="2400">
              <a:effectLst/>
              <a:latin typeface="KBH Medium" panose="00000600000000000000" pitchFamily="2" charset="0"/>
              <a:ea typeface="Calibri" panose="020F0502020204030204" pitchFamily="34" charset="0"/>
              <a:cs typeface="Cambria" panose="02040503050406030204" pitchFamily="18" charset="0"/>
            </a:endParaRPr>
          </a:p>
          <a:p>
            <a:pPr marL="0" lvl="0" indent="0">
              <a:lnSpc>
                <a:spcPct val="107000"/>
              </a:lnSpc>
              <a:buNone/>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976A3276-52E2-472E-A5CB-8D70648AD69D}"/>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2148960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48011" y="612341"/>
            <a:ext cx="8229600" cy="1143000"/>
          </a:xfrm>
        </p:spPr>
        <p:txBody>
          <a:bodyPr>
            <a:normAutofit fontScale="90000"/>
          </a:bodyPr>
          <a:lstStyle/>
          <a:p>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br>
              <a:rPr lang="da-DK" sz="2000">
                <a:latin typeface="KBH Medium" panose="00000600000000000000" pitchFamily="2" charset="0"/>
              </a:rPr>
            </a:br>
            <a:r>
              <a:rPr lang="da-DK" sz="3100" b="1">
                <a:latin typeface="KBH Medium" panose="00000600000000000000" pitchFamily="2" charset="0"/>
              </a:rPr>
              <a:t>Kendskab og handlekompetencer:</a:t>
            </a:r>
            <a:br>
              <a:rPr lang="da-DK">
                <a:latin typeface="KBH Medium" panose="00000600000000000000" pitchFamily="2" charset="0"/>
              </a:rPr>
            </a:br>
            <a:br>
              <a:rPr lang="da-DK">
                <a:latin typeface="KBH Medium" panose="00000600000000000000" pitchFamily="2" charset="0"/>
              </a:rPr>
            </a:br>
            <a:br>
              <a:rPr lang="da-DK">
                <a:latin typeface="KBH Medium" panose="00000600000000000000" pitchFamily="2" charset="0"/>
              </a:rPr>
            </a:br>
            <a:endParaRPr lang="da-DK">
              <a:latin typeface="KBH Medium" panose="00000600000000000000" pitchFamily="2" charset="0"/>
            </a:endParaRPr>
          </a:p>
        </p:txBody>
      </p:sp>
      <p:sp>
        <p:nvSpPr>
          <p:cNvPr id="5" name="Pladsholder til indhold 4"/>
          <p:cNvSpPr>
            <a:spLocks noGrp="1"/>
          </p:cNvSpPr>
          <p:nvPr>
            <p:ph idx="1"/>
          </p:nvPr>
        </p:nvSpPr>
        <p:spPr>
          <a:xfrm>
            <a:off x="488732" y="1466192"/>
            <a:ext cx="8088880" cy="4398579"/>
          </a:xfrm>
        </p:spPr>
        <p:txBody>
          <a:bodyPr>
            <a:normAutofit/>
          </a:bodyPr>
          <a:lstStyle/>
          <a:p>
            <a:pPr marL="0" indent="0">
              <a:lnSpc>
                <a:spcPct val="107000"/>
              </a:lnSpc>
              <a:buNone/>
            </a:pPr>
            <a:endParaRPr lang="da-DK" sz="2400">
              <a:effectLst/>
              <a:latin typeface="KBH Medium" panose="00000600000000000000" pitchFamily="2" charset="0"/>
              <a:ea typeface="Calibri" panose="020F0502020204030204" pitchFamily="34" charset="0"/>
              <a:cs typeface="Cambria" panose="02040503050406030204" pitchFamily="18" charset="0"/>
            </a:endParaRPr>
          </a:p>
          <a:p>
            <a:pPr>
              <a:lnSpc>
                <a:spcPct val="107000"/>
              </a:lnSpc>
            </a:pPr>
            <a:r>
              <a:rPr lang="da-DK" sz="2400">
                <a:latin typeface="KBH Medium" panose="00000600000000000000" pitchFamily="2" charset="0"/>
                <a:cs typeface="Times New Roman" panose="02020603050405020304" pitchFamily="18" charset="0"/>
              </a:rPr>
              <a:t>I forhold til </a:t>
            </a:r>
            <a:r>
              <a:rPr lang="da-DK" sz="2400" u="sng">
                <a:latin typeface="KBH Medium" panose="00000600000000000000" pitchFamily="2" charset="0"/>
                <a:cs typeface="Times New Roman" panose="02020603050405020304" pitchFamily="18" charset="0"/>
              </a:rPr>
              <a:t>medindflydelse</a:t>
            </a:r>
            <a:r>
              <a:rPr lang="da-DK" sz="2400">
                <a:latin typeface="KBH Medium" panose="00000600000000000000" pitchFamily="2" charset="0"/>
                <a:cs typeface="Times New Roman" panose="02020603050405020304" pitchFamily="18" charset="0"/>
              </a:rPr>
              <a:t> (information og drøftelse) og </a:t>
            </a:r>
            <a:r>
              <a:rPr lang="da-DK" sz="2400" u="sng">
                <a:latin typeface="KBH Medium" panose="00000600000000000000" pitchFamily="2" charset="0"/>
                <a:cs typeface="Times New Roman" panose="02020603050405020304" pitchFamily="18" charset="0"/>
              </a:rPr>
              <a:t>medbestemmelse</a:t>
            </a:r>
            <a:r>
              <a:rPr lang="da-DK" sz="2400">
                <a:latin typeface="KBH Medium" panose="00000600000000000000" pitchFamily="2" charset="0"/>
                <a:cs typeface="Times New Roman" panose="02020603050405020304" pitchFamily="18" charset="0"/>
              </a:rPr>
              <a:t> (retningslinjer)</a:t>
            </a:r>
          </a:p>
          <a:p>
            <a:pPr>
              <a:lnSpc>
                <a:spcPct val="107000"/>
              </a:lnSpc>
            </a:pPr>
            <a:endParaRPr lang="da-DK" sz="2400">
              <a:latin typeface="KBH Medium" panose="00000600000000000000" pitchFamily="2" charset="0"/>
              <a:cs typeface="Times New Roman" panose="02020603050405020304" pitchFamily="18" charset="0"/>
            </a:endParaRPr>
          </a:p>
          <a:p>
            <a:pPr>
              <a:lnSpc>
                <a:spcPct val="107000"/>
              </a:lnSpc>
            </a:pPr>
            <a:r>
              <a:rPr lang="da-DK" sz="2400">
                <a:latin typeface="KBH Medium" panose="00000600000000000000" pitchFamily="2" charset="0"/>
                <a:ea typeface="Calibri" panose="020F0502020204030204" pitchFamily="34" charset="0"/>
                <a:cs typeface="Times New Roman" panose="02020603050405020304" pitchFamily="18" charset="0"/>
              </a:rPr>
              <a:t>I</a:t>
            </a:r>
            <a:r>
              <a:rPr lang="da-DK" sz="2400">
                <a:effectLst/>
                <a:latin typeface="KBH Medium" panose="00000600000000000000" pitchFamily="2" charset="0"/>
                <a:ea typeface="Calibri" panose="020F0502020204030204" pitchFamily="34" charset="0"/>
                <a:cs typeface="Times New Roman" panose="02020603050405020304" pitchFamily="18" charset="0"/>
              </a:rPr>
              <a:t> forhold til det lokale </a:t>
            </a:r>
            <a:r>
              <a:rPr lang="da-DK" sz="2400" err="1">
                <a:effectLst/>
                <a:latin typeface="KBH Medium" panose="00000600000000000000" pitchFamily="2" charset="0"/>
                <a:ea typeface="Calibri" panose="020F0502020204030204" pitchFamily="34" charset="0"/>
                <a:cs typeface="Times New Roman" panose="02020603050405020304" pitchFamily="18" charset="0"/>
              </a:rPr>
              <a:t>MED-arbejde</a:t>
            </a:r>
            <a:r>
              <a:rPr lang="da-DK" sz="2400">
                <a:effectLst/>
                <a:latin typeface="KBH Medium" panose="00000600000000000000" pitchFamily="2" charset="0"/>
                <a:ea typeface="Calibri" panose="020F0502020204030204" pitchFamily="34" charset="0"/>
                <a:cs typeface="Cambria" panose="02040503050406030204" pitchFamily="18" charset="0"/>
              </a:rPr>
              <a:t> </a:t>
            </a:r>
          </a:p>
          <a:p>
            <a:pPr>
              <a:lnSpc>
                <a:spcPct val="107000"/>
              </a:lnSpc>
            </a:pPr>
            <a:endParaRPr lang="da-DK" sz="2400">
              <a:effectLst/>
              <a:latin typeface="KBH Medium" panose="00000600000000000000" pitchFamily="2" charset="0"/>
              <a:ea typeface="Calibri" panose="020F0502020204030204" pitchFamily="34" charset="0"/>
              <a:cs typeface="Cambria" panose="02040503050406030204" pitchFamily="18" charset="0"/>
            </a:endParaRPr>
          </a:p>
          <a:p>
            <a:pPr>
              <a:lnSpc>
                <a:spcPct val="107000"/>
              </a:lnSpc>
            </a:pPr>
            <a:r>
              <a:rPr lang="da-DK" sz="2400">
                <a:effectLst/>
                <a:latin typeface="KBH Medium" panose="00000600000000000000" pitchFamily="2" charset="0"/>
                <a:ea typeface="Calibri" panose="020F0502020204030204" pitchFamily="34" charset="0"/>
                <a:cs typeface="Times New Roman" panose="02020603050405020304" pitchFamily="18" charset="0"/>
              </a:rPr>
              <a:t>I forhold til det lokale arbejdsmiljøarbejde</a:t>
            </a:r>
            <a:r>
              <a:rPr lang="da-DK" sz="2400">
                <a:effectLst/>
                <a:latin typeface="KBH Medium" panose="00000600000000000000" pitchFamily="2" charset="0"/>
                <a:ea typeface="Calibri" panose="020F0502020204030204" pitchFamily="34" charset="0"/>
                <a:cs typeface="Cambria" panose="02040503050406030204" pitchFamily="18" charset="0"/>
              </a:rPr>
              <a:t> </a:t>
            </a:r>
          </a:p>
          <a:p>
            <a:pPr>
              <a:lnSpc>
                <a:spcPct val="107000"/>
              </a:lnSpc>
            </a:pPr>
            <a:endParaRPr lang="da-DK" sz="2400">
              <a:latin typeface="KBH Medium" panose="00000600000000000000" pitchFamily="2" charset="0"/>
              <a:cs typeface="Times New Roman" panose="02020603050405020304" pitchFamily="18" charset="0"/>
            </a:endParaRPr>
          </a:p>
          <a:p>
            <a:pPr>
              <a:lnSpc>
                <a:spcPct val="107000"/>
              </a:lnSpc>
            </a:pPr>
            <a:endParaRPr lang="da-DK" sz="2400">
              <a:latin typeface="KBH Medium" panose="00000600000000000000" pitchFamily="2" charset="0"/>
              <a:cs typeface="Times New Roman" panose="02020603050405020304" pitchFamily="18" charset="0"/>
            </a:endParaRPr>
          </a:p>
          <a:p>
            <a:pPr marL="0" lvl="0" indent="0">
              <a:lnSpc>
                <a:spcPct val="107000"/>
              </a:lnSpc>
              <a:buNone/>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976A3276-52E2-472E-A5CB-8D70648AD69D}"/>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0848127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a:latin typeface="KBH Black" panose="00000A00000000000000" pitchFamily="2" charset="0"/>
              </a:rPr>
              <a:t>MED-organisationen</a:t>
            </a:r>
          </a:p>
        </p:txBody>
      </p:sp>
      <p:sp>
        <p:nvSpPr>
          <p:cNvPr id="8" name="Rektangel 7">
            <a:extLst>
              <a:ext uri="{FF2B5EF4-FFF2-40B4-BE49-F238E27FC236}">
                <a16:creationId xmlns:a16="http://schemas.microsoft.com/office/drawing/2014/main" id="{86F875FA-C10D-47D7-B809-254B6F71E886}"/>
              </a:ext>
            </a:extLst>
          </p:cNvPr>
          <p:cNvSpPr/>
          <p:nvPr/>
        </p:nvSpPr>
        <p:spPr>
          <a:xfrm>
            <a:off x="233082" y="267287"/>
            <a:ext cx="8686800" cy="595023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27" name="Gruppe 26">
            <a:extLst>
              <a:ext uri="{FF2B5EF4-FFF2-40B4-BE49-F238E27FC236}">
                <a16:creationId xmlns:a16="http://schemas.microsoft.com/office/drawing/2014/main" id="{8E61C137-1DBE-69FB-BF91-A7967E90EA8A}"/>
              </a:ext>
            </a:extLst>
          </p:cNvPr>
          <p:cNvGrpSpPr/>
          <p:nvPr/>
        </p:nvGrpSpPr>
        <p:grpSpPr>
          <a:xfrm>
            <a:off x="369252" y="1612153"/>
            <a:ext cx="8405495" cy="4178114"/>
            <a:chOff x="981764" y="2277025"/>
            <a:chExt cx="7172449" cy="3815064"/>
          </a:xfrm>
          <a:solidFill>
            <a:srgbClr val="0094FD">
              <a:lumMod val="50000"/>
            </a:srgbClr>
          </a:solidFill>
        </p:grpSpPr>
        <p:cxnSp>
          <p:nvCxnSpPr>
            <p:cNvPr id="28" name="Lige forbindelse 27">
              <a:extLst>
                <a:ext uri="{FF2B5EF4-FFF2-40B4-BE49-F238E27FC236}">
                  <a16:creationId xmlns:a16="http://schemas.microsoft.com/office/drawing/2014/main" id="{18A30A05-5099-1DB8-CFF3-9A38EA0D46A9}"/>
                </a:ext>
              </a:extLst>
            </p:cNvPr>
            <p:cNvCxnSpPr/>
            <p:nvPr/>
          </p:nvCxnSpPr>
          <p:spPr>
            <a:xfrm flipV="1">
              <a:off x="3084777" y="3155740"/>
              <a:ext cx="15969" cy="2196555"/>
            </a:xfrm>
            <a:prstGeom prst="line">
              <a:avLst/>
            </a:prstGeom>
            <a:grpFill/>
            <a:ln w="28575" cap="flat" cmpd="sng" algn="ctr">
              <a:solidFill>
                <a:sysClr val="window" lastClr="FFFFFF">
                  <a:lumMod val="65000"/>
                </a:sysClr>
              </a:solidFill>
              <a:prstDash val="solid"/>
              <a:miter lim="800000"/>
            </a:ln>
            <a:effectLst/>
          </p:spPr>
        </p:cxnSp>
        <p:cxnSp>
          <p:nvCxnSpPr>
            <p:cNvPr id="29" name="Lige forbindelse 28">
              <a:extLst>
                <a:ext uri="{FF2B5EF4-FFF2-40B4-BE49-F238E27FC236}">
                  <a16:creationId xmlns:a16="http://schemas.microsoft.com/office/drawing/2014/main" id="{8220139C-C877-D844-22F0-018403F6F8E3}"/>
                </a:ext>
              </a:extLst>
            </p:cNvPr>
            <p:cNvCxnSpPr/>
            <p:nvPr/>
          </p:nvCxnSpPr>
          <p:spPr>
            <a:xfrm flipH="1" flipV="1">
              <a:off x="6020272" y="3151421"/>
              <a:ext cx="30914" cy="2200876"/>
            </a:xfrm>
            <a:prstGeom prst="line">
              <a:avLst/>
            </a:prstGeom>
            <a:grpFill/>
            <a:ln w="28575" cap="flat" cmpd="sng" algn="ctr">
              <a:solidFill>
                <a:sysClr val="window" lastClr="FFFFFF">
                  <a:lumMod val="65000"/>
                </a:sysClr>
              </a:solidFill>
              <a:prstDash val="solid"/>
              <a:miter lim="800000"/>
            </a:ln>
            <a:effectLst/>
          </p:spPr>
        </p:cxnSp>
        <p:cxnSp>
          <p:nvCxnSpPr>
            <p:cNvPr id="30" name="Forbindelse: vinklet 29">
              <a:extLst>
                <a:ext uri="{FF2B5EF4-FFF2-40B4-BE49-F238E27FC236}">
                  <a16:creationId xmlns:a16="http://schemas.microsoft.com/office/drawing/2014/main" id="{50363E73-4929-1CA2-6AB3-3EB8B9657B5D}"/>
                </a:ext>
              </a:extLst>
            </p:cNvPr>
            <p:cNvCxnSpPr/>
            <p:nvPr/>
          </p:nvCxnSpPr>
          <p:spPr>
            <a:xfrm rot="16200000" flipV="1">
              <a:off x="4930816" y="2796607"/>
              <a:ext cx="2199934" cy="2911445"/>
            </a:xfrm>
            <a:prstGeom prst="bentConnector2">
              <a:avLst/>
            </a:prstGeom>
            <a:grpFill/>
            <a:ln w="28575" cap="flat" cmpd="sng" algn="ctr">
              <a:solidFill>
                <a:sysClr val="window" lastClr="FFFFFF">
                  <a:lumMod val="65000"/>
                </a:sysClr>
              </a:solidFill>
              <a:prstDash val="solid"/>
              <a:miter lim="800000"/>
            </a:ln>
            <a:effectLst/>
          </p:spPr>
        </p:cxnSp>
        <p:cxnSp>
          <p:nvCxnSpPr>
            <p:cNvPr id="31" name="Forbindelse: vinklet 30">
              <a:extLst>
                <a:ext uri="{FF2B5EF4-FFF2-40B4-BE49-F238E27FC236}">
                  <a16:creationId xmlns:a16="http://schemas.microsoft.com/office/drawing/2014/main" id="{07C5A43E-8669-6BBC-DB00-A0832F9D831D}"/>
                </a:ext>
              </a:extLst>
            </p:cNvPr>
            <p:cNvCxnSpPr/>
            <p:nvPr/>
          </p:nvCxnSpPr>
          <p:spPr>
            <a:xfrm rot="5400000" flipH="1" flipV="1">
              <a:off x="2011825" y="2789068"/>
              <a:ext cx="2200879" cy="2925584"/>
            </a:xfrm>
            <a:prstGeom prst="bentConnector2">
              <a:avLst/>
            </a:prstGeom>
            <a:grpFill/>
            <a:ln w="28575" cap="flat" cmpd="sng" algn="ctr">
              <a:solidFill>
                <a:sysClr val="window" lastClr="FFFFFF">
                  <a:lumMod val="65000"/>
                </a:sysClr>
              </a:solidFill>
              <a:prstDash val="solid"/>
              <a:miter lim="800000"/>
            </a:ln>
            <a:effectLst/>
          </p:spPr>
        </p:cxnSp>
        <p:cxnSp>
          <p:nvCxnSpPr>
            <p:cNvPr id="32" name="Lige forbindelse 31">
              <a:extLst>
                <a:ext uri="{FF2B5EF4-FFF2-40B4-BE49-F238E27FC236}">
                  <a16:creationId xmlns:a16="http://schemas.microsoft.com/office/drawing/2014/main" id="{2C4B0B95-E6CF-36C2-1BE8-3BE1A8CB742D}"/>
                </a:ext>
              </a:extLst>
            </p:cNvPr>
            <p:cNvCxnSpPr/>
            <p:nvPr/>
          </p:nvCxnSpPr>
          <p:spPr>
            <a:xfrm flipH="1" flipV="1">
              <a:off x="4567988" y="3009366"/>
              <a:ext cx="1" cy="2342932"/>
            </a:xfrm>
            <a:prstGeom prst="line">
              <a:avLst/>
            </a:prstGeom>
            <a:grpFill/>
            <a:ln w="28575" cap="flat" cmpd="sng" algn="ctr">
              <a:solidFill>
                <a:sysClr val="window" lastClr="FFFFFF">
                  <a:lumMod val="65000"/>
                </a:sysClr>
              </a:solidFill>
              <a:prstDash val="solid"/>
              <a:miter lim="800000"/>
            </a:ln>
            <a:effectLst/>
          </p:spPr>
        </p:cxnSp>
        <p:sp>
          <p:nvSpPr>
            <p:cNvPr id="33" name="Rektangel: afrundede hjørner 32">
              <a:extLst>
                <a:ext uri="{FF2B5EF4-FFF2-40B4-BE49-F238E27FC236}">
                  <a16:creationId xmlns:a16="http://schemas.microsoft.com/office/drawing/2014/main" id="{CFFFE595-6882-BC8B-6213-D72478F23EA2}"/>
                </a:ext>
              </a:extLst>
            </p:cNvPr>
            <p:cNvSpPr/>
            <p:nvPr/>
          </p:nvSpPr>
          <p:spPr>
            <a:xfrm>
              <a:off x="2840397" y="2277025"/>
              <a:ext cx="3455181" cy="732341"/>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Medium"/>
                  <a:ea typeface="+mn-ea"/>
                  <a:cs typeface="72 Black" panose="020B0A04030603020204" pitchFamily="34" charset="0"/>
                </a:rPr>
                <a:t>HovedMED</a:t>
              </a:r>
            </a:p>
          </p:txBody>
        </p:sp>
        <p:sp>
          <p:nvSpPr>
            <p:cNvPr id="34" name="Rektangel: afrundede hjørner 33">
              <a:extLst>
                <a:ext uri="{FF2B5EF4-FFF2-40B4-BE49-F238E27FC236}">
                  <a16:creationId xmlns:a16="http://schemas.microsoft.com/office/drawing/2014/main" id="{2BFE51FA-C6DA-2B96-FAEF-A11E57296ADD}"/>
                </a:ext>
              </a:extLst>
            </p:cNvPr>
            <p:cNvSpPr/>
            <p:nvPr/>
          </p:nvSpPr>
          <p:spPr>
            <a:xfrm>
              <a:off x="981764" y="329911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42 klynger</a:t>
              </a:r>
            </a:p>
          </p:txBody>
        </p:sp>
        <p:sp>
          <p:nvSpPr>
            <p:cNvPr id="35" name="Rektangel: afrundede hjørner 34">
              <a:extLst>
                <a:ext uri="{FF2B5EF4-FFF2-40B4-BE49-F238E27FC236}">
                  <a16:creationId xmlns:a16="http://schemas.microsoft.com/office/drawing/2014/main" id="{F0AD0A1D-6083-67A4-D771-ECD369F771C3}"/>
                </a:ext>
              </a:extLst>
            </p:cNvPr>
            <p:cNvSpPr/>
            <p:nvPr/>
          </p:nvSpPr>
          <p:spPr>
            <a:xfrm>
              <a:off x="2441022" y="329911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74 skoler</a:t>
              </a:r>
            </a:p>
          </p:txBody>
        </p:sp>
        <p:sp>
          <p:nvSpPr>
            <p:cNvPr id="36" name="Rektangel: afrundede hjørner 35">
              <a:extLst>
                <a:ext uri="{FF2B5EF4-FFF2-40B4-BE49-F238E27FC236}">
                  <a16:creationId xmlns:a16="http://schemas.microsoft.com/office/drawing/2014/main" id="{17744FBF-B072-54D7-16B7-D333C0FEC5A0}"/>
                </a:ext>
              </a:extLst>
            </p:cNvPr>
            <p:cNvSpPr/>
            <p:nvPr/>
          </p:nvSpPr>
          <p:spPr>
            <a:xfrm>
              <a:off x="3900280" y="329911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128 selvejende</a:t>
              </a:r>
            </a:p>
          </p:txBody>
        </p:sp>
        <p:sp>
          <p:nvSpPr>
            <p:cNvPr id="37" name="Rektangel: afrundede hjørner 36">
              <a:extLst>
                <a:ext uri="{FF2B5EF4-FFF2-40B4-BE49-F238E27FC236}">
                  <a16:creationId xmlns:a16="http://schemas.microsoft.com/office/drawing/2014/main" id="{F00CBB67-1383-2B3D-2F4E-BC8F40B6F91B}"/>
                </a:ext>
              </a:extLst>
            </p:cNvPr>
            <p:cNvSpPr/>
            <p:nvPr/>
          </p:nvSpPr>
          <p:spPr>
            <a:xfrm>
              <a:off x="5359538" y="3299112"/>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12 bydækkende</a:t>
              </a:r>
            </a:p>
          </p:txBody>
        </p:sp>
        <p:sp>
          <p:nvSpPr>
            <p:cNvPr id="38" name="Rektangel: afrundede hjørner 37">
              <a:extLst>
                <a:ext uri="{FF2B5EF4-FFF2-40B4-BE49-F238E27FC236}">
                  <a16:creationId xmlns:a16="http://schemas.microsoft.com/office/drawing/2014/main" id="{39000EBC-D13B-1496-FEB5-0AB8D80A977C}"/>
                </a:ext>
              </a:extLst>
            </p:cNvPr>
            <p:cNvSpPr/>
            <p:nvPr/>
          </p:nvSpPr>
          <p:spPr>
            <a:xfrm>
              <a:off x="6818796" y="3299112"/>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HNG </a:t>
              </a:r>
              <a:b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b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og område-forvaltningen</a:t>
              </a:r>
            </a:p>
          </p:txBody>
        </p:sp>
        <p:sp>
          <p:nvSpPr>
            <p:cNvPr id="39" name="Rektangel: afrundede hjørner 38">
              <a:extLst>
                <a:ext uri="{FF2B5EF4-FFF2-40B4-BE49-F238E27FC236}">
                  <a16:creationId xmlns:a16="http://schemas.microsoft.com/office/drawing/2014/main" id="{9473C272-9A87-7DE8-F39F-EE9CE1B1D8B4}"/>
                </a:ext>
              </a:extLst>
            </p:cNvPr>
            <p:cNvSpPr/>
            <p:nvPr/>
          </p:nvSpPr>
          <p:spPr>
            <a:xfrm>
              <a:off x="981764" y="432570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42 LokalMED</a:t>
              </a:r>
            </a:p>
          </p:txBody>
        </p:sp>
        <p:sp>
          <p:nvSpPr>
            <p:cNvPr id="40" name="Rektangel: afrundede hjørner 39">
              <a:extLst>
                <a:ext uri="{FF2B5EF4-FFF2-40B4-BE49-F238E27FC236}">
                  <a16:creationId xmlns:a16="http://schemas.microsoft.com/office/drawing/2014/main" id="{DA90B548-DE95-EC9C-565D-B6C6E4F6E112}"/>
                </a:ext>
              </a:extLst>
            </p:cNvPr>
            <p:cNvSpPr/>
            <p:nvPr/>
          </p:nvSpPr>
          <p:spPr>
            <a:xfrm>
              <a:off x="2441022" y="432570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74 LokalMED</a:t>
              </a:r>
            </a:p>
          </p:txBody>
        </p:sp>
        <p:sp>
          <p:nvSpPr>
            <p:cNvPr id="41" name="Rektangel: afrundede hjørner 40">
              <a:extLst>
                <a:ext uri="{FF2B5EF4-FFF2-40B4-BE49-F238E27FC236}">
                  <a16:creationId xmlns:a16="http://schemas.microsoft.com/office/drawing/2014/main" id="{9E0C61F0-B776-3F6E-A21A-5AB205E0E545}"/>
                </a:ext>
              </a:extLst>
            </p:cNvPr>
            <p:cNvSpPr/>
            <p:nvPr/>
          </p:nvSpPr>
          <p:spPr>
            <a:xfrm>
              <a:off x="3900280" y="432570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3 LokalMED</a:t>
              </a:r>
            </a:p>
          </p:txBody>
        </p:sp>
        <p:sp>
          <p:nvSpPr>
            <p:cNvPr id="42" name="Rektangel: afrundede hjørner 41">
              <a:extLst>
                <a:ext uri="{FF2B5EF4-FFF2-40B4-BE49-F238E27FC236}">
                  <a16:creationId xmlns:a16="http://schemas.microsoft.com/office/drawing/2014/main" id="{CC14E91F-107E-FCBE-4A17-12696FCBA61A}"/>
                </a:ext>
              </a:extLst>
            </p:cNvPr>
            <p:cNvSpPr/>
            <p:nvPr/>
          </p:nvSpPr>
          <p:spPr>
            <a:xfrm>
              <a:off x="5359538" y="432570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12 LokalMED</a:t>
              </a:r>
            </a:p>
          </p:txBody>
        </p:sp>
        <p:sp>
          <p:nvSpPr>
            <p:cNvPr id="43" name="Rektangel: afrundede hjørner 42">
              <a:extLst>
                <a:ext uri="{FF2B5EF4-FFF2-40B4-BE49-F238E27FC236}">
                  <a16:creationId xmlns:a16="http://schemas.microsoft.com/office/drawing/2014/main" id="{3DE28C48-7F34-A67A-1485-FEFB7616BBD9}"/>
                </a:ext>
              </a:extLst>
            </p:cNvPr>
            <p:cNvSpPr/>
            <p:nvPr/>
          </p:nvSpPr>
          <p:spPr>
            <a:xfrm>
              <a:off x="6818796" y="4325704"/>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8 LokalMED</a:t>
              </a:r>
            </a:p>
          </p:txBody>
        </p:sp>
        <p:sp>
          <p:nvSpPr>
            <p:cNvPr id="44" name="Rektangel: afrundede hjørner 43">
              <a:extLst>
                <a:ext uri="{FF2B5EF4-FFF2-40B4-BE49-F238E27FC236}">
                  <a16:creationId xmlns:a16="http://schemas.microsoft.com/office/drawing/2014/main" id="{A9A789F8-D6AE-053B-51BC-95240A8BBFF2}"/>
                </a:ext>
              </a:extLst>
            </p:cNvPr>
            <p:cNvSpPr/>
            <p:nvPr/>
          </p:nvSpPr>
          <p:spPr>
            <a:xfrm>
              <a:off x="981764" y="5352300"/>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211 Trioer</a:t>
              </a:r>
            </a:p>
          </p:txBody>
        </p:sp>
        <p:sp>
          <p:nvSpPr>
            <p:cNvPr id="45" name="Rektangel: afrundede hjørner 44">
              <a:extLst>
                <a:ext uri="{FF2B5EF4-FFF2-40B4-BE49-F238E27FC236}">
                  <a16:creationId xmlns:a16="http://schemas.microsoft.com/office/drawing/2014/main" id="{E89DC8D6-D695-EE36-9232-05A11A75FA76}"/>
                </a:ext>
              </a:extLst>
            </p:cNvPr>
            <p:cNvSpPr/>
            <p:nvPr/>
          </p:nvSpPr>
          <p:spPr>
            <a:xfrm>
              <a:off x="2441022" y="535229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163 Trioer</a:t>
              </a:r>
            </a:p>
          </p:txBody>
        </p:sp>
        <p:sp>
          <p:nvSpPr>
            <p:cNvPr id="46" name="Rektangel: afrundede hjørner 45">
              <a:extLst>
                <a:ext uri="{FF2B5EF4-FFF2-40B4-BE49-F238E27FC236}">
                  <a16:creationId xmlns:a16="http://schemas.microsoft.com/office/drawing/2014/main" id="{AB02175C-89EA-61AF-2617-2F1AE27F00BB}"/>
                </a:ext>
              </a:extLst>
            </p:cNvPr>
            <p:cNvSpPr/>
            <p:nvPr/>
          </p:nvSpPr>
          <p:spPr>
            <a:xfrm>
              <a:off x="3900280" y="5352298"/>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128 Trioer</a:t>
              </a:r>
            </a:p>
          </p:txBody>
        </p:sp>
        <p:sp>
          <p:nvSpPr>
            <p:cNvPr id="47" name="Rektangel: afrundede hjørner 46">
              <a:extLst>
                <a:ext uri="{FF2B5EF4-FFF2-40B4-BE49-F238E27FC236}">
                  <a16:creationId xmlns:a16="http://schemas.microsoft.com/office/drawing/2014/main" id="{9DEEA26E-68B9-68B0-CA51-9FEEC4466438}"/>
                </a:ext>
              </a:extLst>
            </p:cNvPr>
            <p:cNvSpPr/>
            <p:nvPr/>
          </p:nvSpPr>
          <p:spPr>
            <a:xfrm>
              <a:off x="5359538" y="535229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12 Trioer</a:t>
              </a:r>
              <a:b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b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5 kvartetter</a:t>
              </a:r>
            </a:p>
          </p:txBody>
        </p:sp>
        <p:sp>
          <p:nvSpPr>
            <p:cNvPr id="48" name="Rektangel: afrundede hjørner 47">
              <a:extLst>
                <a:ext uri="{FF2B5EF4-FFF2-40B4-BE49-F238E27FC236}">
                  <a16:creationId xmlns:a16="http://schemas.microsoft.com/office/drawing/2014/main" id="{5A787F17-7D96-5EEA-ECC7-2DE1B7199C3F}"/>
                </a:ext>
              </a:extLst>
            </p:cNvPr>
            <p:cNvSpPr/>
            <p:nvPr/>
          </p:nvSpPr>
          <p:spPr>
            <a:xfrm>
              <a:off x="6818796" y="5352296"/>
              <a:ext cx="1335417" cy="739789"/>
            </a:xfrm>
            <a:prstGeom prst="roundRect">
              <a:avLst/>
            </a:prstGeom>
            <a:grpFill/>
            <a:ln w="28575" cap="flat" cmpd="sng" algn="ctr">
              <a:solidFill>
                <a:sysClr val="window" lastClr="FFFFFF">
                  <a:lumMod val="85000"/>
                </a:sysClr>
              </a:solidFill>
              <a:prstDash val="solid"/>
              <a:miter lim="800000"/>
            </a:ln>
            <a:effectLst/>
          </p:spPr>
          <p:txBody>
            <a:bodyPr lIns="54000" tIns="27000" rIns="54000" bIns="27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da-DK" sz="1050" b="0" i="0" u="none" strike="noStrike" kern="0" cap="none" spc="0" normalizeH="0" baseline="0" noProof="0">
                  <a:ln>
                    <a:noFill/>
                  </a:ln>
                  <a:solidFill>
                    <a:prstClr val="white"/>
                  </a:solidFill>
                  <a:effectLst/>
                  <a:uLnTx/>
                  <a:uFillTx/>
                  <a:latin typeface="KBH Tekst" panose="00000500000000000000" pitchFamily="2" charset="0"/>
                  <a:ea typeface="+mn-ea"/>
                  <a:cs typeface="+mn-cs"/>
                </a:rPr>
                <a:t>16 Trioer</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KK 1">
      <a:dk1>
        <a:sysClr val="windowText" lastClr="000000"/>
      </a:dk1>
      <a:lt1>
        <a:sysClr val="window" lastClr="FFFFFF"/>
      </a:lt1>
      <a:dk2>
        <a:srgbClr val="0094FD"/>
      </a:dk2>
      <a:lt2>
        <a:srgbClr val="FFEA8C"/>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KK 2">
      <a:dk1>
        <a:sysClr val="windowText" lastClr="000000"/>
      </a:dk1>
      <a:lt1>
        <a:sysClr val="window" lastClr="FFFFFF"/>
      </a:lt1>
      <a:dk2>
        <a:srgbClr val="D2B853"/>
      </a:dk2>
      <a:lt2>
        <a:srgbClr val="FFF6CB"/>
      </a:lt2>
      <a:accent1>
        <a:srgbClr val="D2B853"/>
      </a:accent1>
      <a:accent2>
        <a:srgbClr val="000C2E"/>
      </a:accent2>
      <a:accent3>
        <a:srgbClr val="0094FD"/>
      </a:accent3>
      <a:accent4>
        <a:srgbClr val="D72232"/>
      </a:accent4>
      <a:accent5>
        <a:srgbClr val="0DC684"/>
      </a:accent5>
      <a:accent6>
        <a:srgbClr val="7C4AFF"/>
      </a:accent6>
      <a:hlink>
        <a:srgbClr val="000C2E"/>
      </a:hlink>
      <a:folHlink>
        <a:srgbClr val="000C2E"/>
      </a:folHlink>
    </a:clrScheme>
    <a:fontScheme name="KBH Black/Medium">
      <a:majorFont>
        <a:latin typeface="KBH Black"/>
        <a:ea typeface=""/>
        <a:cs typeface=""/>
      </a:majorFont>
      <a:minorFont>
        <a:latin typeface="KBH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KK skabelon Nyt design.potx" id="{CFBB60E3-7867-45B0-9725-AB52CF38C008}" vid="{4530CCDF-2D08-4DF8-AB6F-A8ED0A08DAA7}"/>
    </a:ext>
  </a:extLst>
</a:theme>
</file>

<file path=ppt/theme/theme6.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4d8eeb-24f8-467f-90cc-df3424ee83ef">
      <Terms xmlns="http://schemas.microsoft.com/office/infopath/2007/PartnerControls"/>
    </lcf76f155ced4ddcb4097134ff3c332f>
    <SharedWithUsers xmlns="b309af52-531d-4266-b00b-f06ecdbd5409">
      <UserInfo>
        <DisplayName>Camilla Sørensen</DisplayName>
        <AccountId>519</AccountId>
        <AccountType/>
      </UserInfo>
      <UserInfo>
        <DisplayName>Peter Vegner Kamvig</DisplayName>
        <AccountId>26</AccountId>
        <AccountType/>
      </UserInfo>
      <UserInfo>
        <DisplayName>Signe Wilms Raun</DisplayName>
        <AccountId>55</AccountId>
        <AccountType/>
      </UserInfo>
      <UserInfo>
        <DisplayName>Louise Werner Gielsager</DisplayName>
        <AccountId>15</AccountId>
        <AccountType/>
      </UserInfo>
    </SharedWithUsers>
    <eDoc xmlns="f94d8eeb-24f8-467f-90cc-df3424ee83e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4484935C321654D863AB4477D1B8CA4" ma:contentTypeVersion="18" ma:contentTypeDescription="Opret et nyt dokument." ma:contentTypeScope="" ma:versionID="c84053f82e3e996680d2b3ffbaae8378">
  <xsd:schema xmlns:xsd="http://www.w3.org/2001/XMLSchema" xmlns:xs="http://www.w3.org/2001/XMLSchema" xmlns:p="http://schemas.microsoft.com/office/2006/metadata/properties" xmlns:ns2="f94d8eeb-24f8-467f-90cc-df3424ee83ef" xmlns:ns3="b309af52-531d-4266-b00b-f06ecdbd5409" targetNamespace="http://schemas.microsoft.com/office/2006/metadata/properties" ma:root="true" ma:fieldsID="19733c94128958477c24c58ae648b23c" ns2:_="" ns3:_="">
    <xsd:import namespace="f94d8eeb-24f8-467f-90cc-df3424ee83ef"/>
    <xsd:import namespace="b309af52-531d-4266-b00b-f06ecdbd54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2:eDoc"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d8eeb-24f8-467f-90cc-df3424ee8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e6a412d2-aea5-45d9-add9-4615ec186553" ma:termSetId="09814cd3-568e-fe90-9814-8d621ff8fb84" ma:anchorId="fba54fb3-c3e1-fe81-a776-ca4b69148c4d" ma:open="true" ma:isKeyword="false">
      <xsd:complexType>
        <xsd:sequence>
          <xsd:element ref="pc:Terms" minOccurs="0" maxOccurs="1"/>
        </xsd:sequence>
      </xsd:complexType>
    </xsd:element>
    <xsd:element name="eDoc" ma:index="23" nillable="true" ma:displayName="eDoc" ma:internalName="eDoc">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09af52-531d-4266-b00b-f06ecdbd5409"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7E8EF2-232E-4D95-9380-746235941554}">
  <ds:schemaRefs>
    <ds:schemaRef ds:uri="b309af52-531d-4266-b00b-f06ecdbd5409"/>
    <ds:schemaRef ds:uri="f94d8eeb-24f8-467f-90cc-df3424ee83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5CAD53-8AE1-4C0C-AFD9-9B915E06C40E}">
  <ds:schemaRefs>
    <ds:schemaRef ds:uri="http://schemas.microsoft.com/sharepoint/v3/contenttype/forms"/>
  </ds:schemaRefs>
</ds:datastoreItem>
</file>

<file path=customXml/itemProps3.xml><?xml version="1.0" encoding="utf-8"?>
<ds:datastoreItem xmlns:ds="http://schemas.openxmlformats.org/officeDocument/2006/customXml" ds:itemID="{262C1EA0-8599-4436-96F7-DF78DC1677F3}">
  <ds:schemaRefs>
    <ds:schemaRef ds:uri="b309af52-531d-4266-b00b-f06ecdbd5409"/>
    <ds:schemaRef ds:uri="f94d8eeb-24f8-467f-90cc-df3424ee83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37</Slides>
  <Notes>36</Notes>
  <HiddenSlides>0</HiddenSlides>
  <ScaleCrop>false</ScaleCrop>
  <HeadingPairs>
    <vt:vector size="4" baseType="variant">
      <vt:variant>
        <vt:lpstr>Theme</vt:lpstr>
      </vt:variant>
      <vt:variant>
        <vt:i4>5</vt:i4>
      </vt:variant>
      <vt:variant>
        <vt:lpstr>Slide Titles</vt:lpstr>
      </vt:variant>
      <vt:variant>
        <vt:i4>37</vt:i4>
      </vt:variant>
    </vt:vector>
  </HeadingPairs>
  <TitlesOfParts>
    <vt:vector size="42" baseType="lpstr">
      <vt:lpstr>Kontortema</vt:lpstr>
      <vt:lpstr>Kontortema</vt:lpstr>
      <vt:lpstr>Blank</vt:lpstr>
      <vt:lpstr>Kontortema</vt:lpstr>
      <vt:lpstr>1_Blank</vt:lpstr>
      <vt:lpstr>Velkommen til  MED-uddannelsen  2024  Dag 1</vt:lpstr>
      <vt:lpstr>      Program for dag 1 09.00 – 15.30   </vt:lpstr>
      <vt:lpstr>Præsentation</vt:lpstr>
      <vt:lpstr>  </vt:lpstr>
      <vt:lpstr>      MED og TRIO idéen?   </vt:lpstr>
      <vt:lpstr>      MED-idéen: 2+2=5   </vt:lpstr>
      <vt:lpstr>      Kendskab og forståelse:   </vt:lpstr>
      <vt:lpstr>      Kendskab og handlekompetencer:   </vt:lpstr>
      <vt:lpstr>MED-organisationen</vt:lpstr>
      <vt:lpstr>PowerPoint Presentation</vt:lpstr>
      <vt:lpstr>Supplement til MED-strukturen</vt:lpstr>
      <vt:lpstr> Hvem repræsenterer du?</vt:lpstr>
      <vt:lpstr> Er alle med ?</vt:lpstr>
      <vt:lpstr>MED-aftalen og nøglebegreberne</vt:lpstr>
      <vt:lpstr>MED-begreberne</vt:lpstr>
      <vt:lpstr>MED indflydelse </vt:lpstr>
      <vt:lpstr>MED bestemmelse</vt:lpstr>
      <vt:lpstr>MED ansvar</vt:lpstr>
      <vt:lpstr>Hvad hvis man er uenige?</vt:lpstr>
      <vt:lpstr>Stærk, tydelig og professionel ledelse</vt:lpstr>
      <vt:lpstr>Professionel uenighed</vt:lpstr>
      <vt:lpstr>Arbejde med MED-begreberne </vt:lpstr>
      <vt:lpstr>PowerPoint Presentation</vt:lpstr>
      <vt:lpstr>PowerPoint Presentation</vt:lpstr>
      <vt:lpstr> Roller og opgaver </vt:lpstr>
      <vt:lpstr>MED i system – redskaberne:</vt:lpstr>
      <vt:lpstr>Timing og formkrav </vt:lpstr>
      <vt:lpstr>Informations og drøftelse</vt:lpstr>
      <vt:lpstr>PowerPoint Presentation</vt:lpstr>
      <vt:lpstr>MED i system</vt:lpstr>
      <vt:lpstr>MED, kerneopgaven og arbejdsfællesskab</vt:lpstr>
      <vt:lpstr>Model for arbejdsfællesskabet</vt:lpstr>
      <vt:lpstr>Tjek arbejdsfællesskabet Vigtig drøftelse i LokalMED og Trio: </vt:lpstr>
      <vt:lpstr>Forstå Trio og LokalMED  - på 5 minutter</vt:lpstr>
      <vt:lpstr>Opgave til næste gang</vt:lpstr>
      <vt:lpstr>MED-sekretariatet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MED-uddannelsen</dc:title>
  <dc:creator>Louise Werner Gielsager</dc:creator>
  <cp:revision>1</cp:revision>
  <cp:lastPrinted>2022-07-04T08:20:24Z</cp:lastPrinted>
  <dcterms:created xsi:type="dcterms:W3CDTF">2021-02-25T08:47:11Z</dcterms:created>
  <dcterms:modified xsi:type="dcterms:W3CDTF">2024-02-02T11:49:42Z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0x01010014484935C321654D863AB4477D1B8CA4</vt:lpwstr>
  </property>
  <property fmtid="{D5CDD505-2E9C-101B-9397-08002B2CF9AE}" pid="3" name="CloudStatistics_StoryID">
    <vt:lpwstr>926bbee7-a200-47de-a25d-e82a401b941f</vt:lpwstr>
  </property>
  <property fmtid="{D5CDD505-2E9C-101B-9397-08002B2CF9AE}" pid="4" name="Sensitivity">
    <vt:lpwstr/>
  </property>
  <property fmtid="{D5CDD505-2E9C-101B-9397-08002B2CF9AE}" pid="5" name="MediaServiceImageTags">
    <vt:lpwstr/>
  </property>
  <property fmtid="{D5CDD505-2E9C-101B-9397-08002B2CF9AE}" pid="6" name="TaxCatchAll">
    <vt:lpwstr/>
  </property>
  <property fmtid="{D5CDD505-2E9C-101B-9397-08002B2CF9AE}" pid="7" name="j2c2601e249f4d2993f2fcc4fe83f7c1">
    <vt:lpwstr/>
  </property>
</Properties>
</file>