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4"/>
    <p:sldMasterId id="2147483751" r:id="rId5"/>
    <p:sldMasterId id="2147483851" r:id="rId6"/>
  </p:sldMasterIdLst>
  <p:notesMasterIdLst>
    <p:notesMasterId r:id="rId43"/>
  </p:notesMasterIdLst>
  <p:handoutMasterIdLst>
    <p:handoutMasterId r:id="rId44"/>
  </p:handoutMasterIdLst>
  <p:sldIdLst>
    <p:sldId id="257" r:id="rId7"/>
    <p:sldId id="258" r:id="rId8"/>
    <p:sldId id="308" r:id="rId9"/>
    <p:sldId id="1448943075" r:id="rId10"/>
    <p:sldId id="1448943063" r:id="rId11"/>
    <p:sldId id="1448943064" r:id="rId12"/>
    <p:sldId id="1448943071" r:id="rId13"/>
    <p:sldId id="1448943072" r:id="rId14"/>
    <p:sldId id="1448943065" r:id="rId15"/>
    <p:sldId id="1448943068" r:id="rId16"/>
    <p:sldId id="1448943070" r:id="rId17"/>
    <p:sldId id="1448943076" r:id="rId18"/>
    <p:sldId id="1448943079" r:id="rId19"/>
    <p:sldId id="1448943050" r:id="rId20"/>
    <p:sldId id="294" r:id="rId21"/>
    <p:sldId id="1448943078" r:id="rId22"/>
    <p:sldId id="1448943052" r:id="rId23"/>
    <p:sldId id="1448943021" r:id="rId24"/>
    <p:sldId id="1448943053" r:id="rId25"/>
    <p:sldId id="1448943025" r:id="rId26"/>
    <p:sldId id="1448943059" r:id="rId27"/>
    <p:sldId id="261" r:id="rId28"/>
    <p:sldId id="263" r:id="rId29"/>
    <p:sldId id="262" r:id="rId30"/>
    <p:sldId id="1448943060" r:id="rId31"/>
    <p:sldId id="1448943054" r:id="rId32"/>
    <p:sldId id="271" r:id="rId33"/>
    <p:sldId id="272" r:id="rId34"/>
    <p:sldId id="273" r:id="rId35"/>
    <p:sldId id="1448943046" r:id="rId36"/>
    <p:sldId id="1448943062" r:id="rId37"/>
    <p:sldId id="1448943069" r:id="rId38"/>
    <p:sldId id="305" r:id="rId39"/>
    <p:sldId id="1448943077" r:id="rId40"/>
    <p:sldId id="1448943043" r:id="rId41"/>
    <p:sldId id="1448943056" r:id="rId42"/>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6A6"/>
    <a:srgbClr val="D7E4BD"/>
    <a:srgbClr val="CCFFCC"/>
    <a:srgbClr val="E0FCD0"/>
    <a:srgbClr val="BCBDC2"/>
    <a:srgbClr val="E2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5911CB-7F4F-46B3-A63D-E4953F212EE5}" v="1" dt="2024-03-06T13:35:01.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46" y="11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Werner Gielsager" userId="259879cd-c067-4fa0-8631-3126d5956586" providerId="ADAL" clId="{B75911CB-7F4F-46B3-A63D-E4953F212EE5}"/>
    <pc:docChg chg="custSel addSld delSld modSld addMainMaster delMainMaster modMainMaster">
      <pc:chgData name="Louise Werner Gielsager" userId="259879cd-c067-4fa0-8631-3126d5956586" providerId="ADAL" clId="{B75911CB-7F4F-46B3-A63D-E4953F212EE5}" dt="2024-03-06T13:35:11.865" v="7" actId="47"/>
      <pc:docMkLst>
        <pc:docMk/>
      </pc:docMkLst>
      <pc:sldChg chg="addSp delSp modSp mod">
        <pc:chgData name="Louise Werner Gielsager" userId="259879cd-c067-4fa0-8631-3126d5956586" providerId="ADAL" clId="{B75911CB-7F4F-46B3-A63D-E4953F212EE5}" dt="2024-03-06T13:35:07.961" v="6" actId="1076"/>
        <pc:sldMkLst>
          <pc:docMk/>
          <pc:sldMk cId="3689172042" sldId="1448943071"/>
        </pc:sldMkLst>
        <pc:picChg chg="add mod">
          <ac:chgData name="Louise Werner Gielsager" userId="259879cd-c067-4fa0-8631-3126d5956586" providerId="ADAL" clId="{B75911CB-7F4F-46B3-A63D-E4953F212EE5}" dt="2024-03-06T13:35:07.961" v="6" actId="1076"/>
          <ac:picMkLst>
            <pc:docMk/>
            <pc:sldMk cId="3689172042" sldId="1448943071"/>
            <ac:picMk id="3" creationId="{0F0583F8-E0C1-3406-70AB-5AE5C4EAA9C8}"/>
          </ac:picMkLst>
        </pc:picChg>
        <pc:picChg chg="del">
          <ac:chgData name="Louise Werner Gielsager" userId="259879cd-c067-4fa0-8631-3126d5956586" providerId="ADAL" clId="{B75911CB-7F4F-46B3-A63D-E4953F212EE5}" dt="2024-03-06T13:34:58.870" v="3" actId="478"/>
          <ac:picMkLst>
            <pc:docMk/>
            <pc:sldMk cId="3689172042" sldId="1448943071"/>
            <ac:picMk id="4" creationId="{38F5FCD1-FCAF-4D2B-B1EC-3BFFCA455DF6}"/>
          </ac:picMkLst>
        </pc:picChg>
        <pc:picChg chg="del">
          <ac:chgData name="Louise Werner Gielsager" userId="259879cd-c067-4fa0-8631-3126d5956586" providerId="ADAL" clId="{B75911CB-7F4F-46B3-A63D-E4953F212EE5}" dt="2024-03-06T13:34:57.886" v="2" actId="478"/>
          <ac:picMkLst>
            <pc:docMk/>
            <pc:sldMk cId="3689172042" sldId="1448943071"/>
            <ac:picMk id="5" creationId="{D78ACD06-37B0-4EF0-BC3E-21D17A3A4C50}"/>
          </ac:picMkLst>
        </pc:picChg>
        <pc:picChg chg="add mod">
          <ac:chgData name="Louise Werner Gielsager" userId="259879cd-c067-4fa0-8631-3126d5956586" providerId="ADAL" clId="{B75911CB-7F4F-46B3-A63D-E4953F212EE5}" dt="2024-03-06T13:35:07.961" v="6" actId="1076"/>
          <ac:picMkLst>
            <pc:docMk/>
            <pc:sldMk cId="3689172042" sldId="1448943071"/>
            <ac:picMk id="7" creationId="{FF7C474A-69D4-6ADE-C58C-B0404B049ADD}"/>
          </ac:picMkLst>
        </pc:picChg>
      </pc:sldChg>
      <pc:sldChg chg="add del">
        <pc:chgData name="Louise Werner Gielsager" userId="259879cd-c067-4fa0-8631-3126d5956586" providerId="ADAL" clId="{B75911CB-7F4F-46B3-A63D-E4953F212EE5}" dt="2024-03-06T13:35:11.865" v="7" actId="47"/>
        <pc:sldMkLst>
          <pc:docMk/>
          <pc:sldMk cId="4281800772" sldId="1448943080"/>
        </pc:sldMkLst>
      </pc:sldChg>
      <pc:sldMasterChg chg="add del addSldLayout delSldLayout">
        <pc:chgData name="Louise Werner Gielsager" userId="259879cd-c067-4fa0-8631-3126d5956586" providerId="ADAL" clId="{B75911CB-7F4F-46B3-A63D-E4953F212EE5}" dt="2024-03-06T13:35:11.865" v="7" actId="47"/>
        <pc:sldMasterMkLst>
          <pc:docMk/>
          <pc:sldMasterMk cId="1747050722" sldId="2147483648"/>
        </pc:sldMasterMkLst>
        <pc:sldLayoutChg chg="add del">
          <pc:chgData name="Louise Werner Gielsager" userId="259879cd-c067-4fa0-8631-3126d5956586" providerId="ADAL" clId="{B75911CB-7F4F-46B3-A63D-E4953F212EE5}" dt="2024-03-06T13:35:11.865" v="7" actId="47"/>
          <pc:sldLayoutMkLst>
            <pc:docMk/>
            <pc:sldMasterMk cId="1747050722" sldId="2147483648"/>
            <pc:sldLayoutMk cId="4131994099" sldId="2147483655"/>
          </pc:sldLayoutMkLst>
        </pc:sldLayoutChg>
      </pc:sldMasterChg>
      <pc:sldMasterChg chg="replId modSldLayout">
        <pc:chgData name="Louise Werner Gielsager" userId="259879cd-c067-4fa0-8631-3126d5956586" providerId="ADAL" clId="{B75911CB-7F4F-46B3-A63D-E4953F212EE5}" dt="2024-03-06T13:34:48.420" v="0" actId="27028"/>
        <pc:sldMasterMkLst>
          <pc:docMk/>
          <pc:sldMasterMk cId="0" sldId="2147483854"/>
        </pc:sldMasterMkLst>
        <pc:sldLayoutChg chg="replId">
          <pc:chgData name="Louise Werner Gielsager" userId="259879cd-c067-4fa0-8631-3126d5956586" providerId="ADAL" clId="{B75911CB-7F4F-46B3-A63D-E4953F212EE5}" dt="2024-03-06T13:34:48.420" v="0" actId="27028"/>
          <pc:sldLayoutMkLst>
            <pc:docMk/>
            <pc:sldMasterMk cId="0" sldId="2147483854"/>
            <pc:sldLayoutMk cId="0" sldId="2147483855"/>
          </pc:sldLayoutMkLst>
        </pc:sldLayoutChg>
      </pc:sldMasterChg>
    </pc:docChg>
  </pc:docChgLst>
  <pc:docChgLst>
    <pc:chgData name="Camilla Sørensen" userId="S::ll37@kk.dk::70291967-bb67-4f25-904f-a4f771326c7b" providerId="AD" clId="Web-{87553639-3787-07F5-B0FF-6A8EBD700391}"/>
    <pc:docChg chg="modSld">
      <pc:chgData name="Camilla Sørensen" userId="S::ll37@kk.dk::70291967-bb67-4f25-904f-a4f771326c7b" providerId="AD" clId="Web-{87553639-3787-07F5-B0FF-6A8EBD700391}" dt="2024-01-08T17:45:55.698" v="2" actId="20577"/>
      <pc:docMkLst>
        <pc:docMk/>
      </pc:docMkLst>
      <pc:sldChg chg="modSp">
        <pc:chgData name="Camilla Sørensen" userId="S::ll37@kk.dk::70291967-bb67-4f25-904f-a4f771326c7b" providerId="AD" clId="Web-{87553639-3787-07F5-B0FF-6A8EBD700391}" dt="2024-01-08T17:45:55.698" v="2" actId="20577"/>
        <pc:sldMkLst>
          <pc:docMk/>
          <pc:sldMk cId="0" sldId="257"/>
        </pc:sldMkLst>
        <pc:spChg chg="mod">
          <ac:chgData name="Camilla Sørensen" userId="S::ll37@kk.dk::70291967-bb67-4f25-904f-a4f771326c7b" providerId="AD" clId="Web-{87553639-3787-07F5-B0FF-6A8EBD700391}" dt="2024-01-08T17:45:55.698" v="2" actId="20577"/>
          <ac:spMkLst>
            <pc:docMk/>
            <pc:sldMk cId="0" sldId="257"/>
            <ac:spMk id="2" creationId="{00000000-0000-0000-0000-000000000000}"/>
          </ac:spMkLst>
        </pc:spChg>
      </pc:sldChg>
    </pc:docChg>
  </pc:docChgLst>
  <pc:docChgLst>
    <pc:chgData name="Louise Werner Gielsager" userId="259879cd-c067-4fa0-8631-3126d5956586" providerId="ADAL" clId="{F8BD1ED2-2039-482A-B206-5E2304FF57D6}"/>
    <pc:docChg chg="modSld">
      <pc:chgData name="Louise Werner Gielsager" userId="259879cd-c067-4fa0-8631-3126d5956586" providerId="ADAL" clId="{F8BD1ED2-2039-482A-B206-5E2304FF57D6}" dt="2022-10-12T11:59:10.050" v="2" actId="729"/>
      <pc:docMkLst>
        <pc:docMk/>
      </pc:docMkLst>
      <pc:sldChg chg="mod modShow">
        <pc:chgData name="Louise Werner Gielsager" userId="259879cd-c067-4fa0-8631-3126d5956586" providerId="ADAL" clId="{F8BD1ED2-2039-482A-B206-5E2304FF57D6}" dt="2022-10-12T11:59:10.050" v="2" actId="729"/>
        <pc:sldMkLst>
          <pc:docMk/>
          <pc:sldMk cId="2624541055" sldId="1448943063"/>
        </pc:sldMkLst>
      </pc:sldChg>
      <pc:sldChg chg="mod modShow">
        <pc:chgData name="Louise Werner Gielsager" userId="259879cd-c067-4fa0-8631-3126d5956586" providerId="ADAL" clId="{F8BD1ED2-2039-482A-B206-5E2304FF57D6}" dt="2022-10-12T11:59:10.050" v="2" actId="729"/>
        <pc:sldMkLst>
          <pc:docMk/>
          <pc:sldMk cId="1086396572" sldId="1448943064"/>
        </pc:sldMkLst>
      </pc:sldChg>
      <pc:sldChg chg="mod modShow">
        <pc:chgData name="Louise Werner Gielsager" userId="259879cd-c067-4fa0-8631-3126d5956586" providerId="ADAL" clId="{F8BD1ED2-2039-482A-B206-5E2304FF57D6}" dt="2022-10-12T11:59:10.050" v="2" actId="729"/>
        <pc:sldMkLst>
          <pc:docMk/>
          <pc:sldMk cId="1635371223" sldId="1448943065"/>
        </pc:sldMkLst>
      </pc:sldChg>
      <pc:sldChg chg="mod modShow">
        <pc:chgData name="Louise Werner Gielsager" userId="259879cd-c067-4fa0-8631-3126d5956586" providerId="ADAL" clId="{F8BD1ED2-2039-482A-B206-5E2304FF57D6}" dt="2022-10-12T11:59:10.050" v="2" actId="729"/>
        <pc:sldMkLst>
          <pc:docMk/>
          <pc:sldMk cId="3814013106" sldId="1448943068"/>
        </pc:sldMkLst>
      </pc:sldChg>
      <pc:sldChg chg="mod modShow">
        <pc:chgData name="Louise Werner Gielsager" userId="259879cd-c067-4fa0-8631-3126d5956586" providerId="ADAL" clId="{F8BD1ED2-2039-482A-B206-5E2304FF57D6}" dt="2022-10-12T11:59:10.050" v="2" actId="729"/>
        <pc:sldMkLst>
          <pc:docMk/>
          <pc:sldMk cId="1384178490" sldId="1448943070"/>
        </pc:sldMkLst>
      </pc:sldChg>
      <pc:sldChg chg="mod modShow">
        <pc:chgData name="Louise Werner Gielsager" userId="259879cd-c067-4fa0-8631-3126d5956586" providerId="ADAL" clId="{F8BD1ED2-2039-482A-B206-5E2304FF57D6}" dt="2022-10-12T11:59:10.050" v="2" actId="729"/>
        <pc:sldMkLst>
          <pc:docMk/>
          <pc:sldMk cId="3689172042" sldId="1448943071"/>
        </pc:sldMkLst>
      </pc:sldChg>
      <pc:sldChg chg="mod modShow">
        <pc:chgData name="Louise Werner Gielsager" userId="259879cd-c067-4fa0-8631-3126d5956586" providerId="ADAL" clId="{F8BD1ED2-2039-482A-B206-5E2304FF57D6}" dt="2022-10-12T11:59:10.050" v="2" actId="729"/>
        <pc:sldMkLst>
          <pc:docMk/>
          <pc:sldMk cId="1443872821" sldId="1448943072"/>
        </pc:sldMkLst>
      </pc:sldChg>
      <pc:sldChg chg="mod modShow">
        <pc:chgData name="Louise Werner Gielsager" userId="259879cd-c067-4fa0-8631-3126d5956586" providerId="ADAL" clId="{F8BD1ED2-2039-482A-B206-5E2304FF57D6}" dt="2022-10-12T11:59:10.050" v="2" actId="729"/>
        <pc:sldMkLst>
          <pc:docMk/>
          <pc:sldMk cId="1093407049" sldId="1448943076"/>
        </pc:sldMkLst>
      </pc:sldChg>
    </pc:docChg>
  </pc:docChgLst>
  <pc:docChgLst>
    <pc:chgData name="Louise Werner" userId="259879cd-c067-4fa0-8631-3126d5956586" providerId="ADAL" clId="{E8D15040-2158-4F35-943E-3E61DE9EE212}"/>
    <pc:docChg chg="undo custSel modSld modNotesMaster modHandout">
      <pc:chgData name="Louise Werner" userId="259879cd-c067-4fa0-8631-3126d5956586" providerId="ADAL" clId="{E8D15040-2158-4F35-943E-3E61DE9EE212}" dt="2023-03-27T11:58:48.089" v="152" actId="14100"/>
      <pc:docMkLst>
        <pc:docMk/>
      </pc:docMkLst>
      <pc:sldChg chg="addSp delSp modSp mod">
        <pc:chgData name="Louise Werner" userId="259879cd-c067-4fa0-8631-3126d5956586" providerId="ADAL" clId="{E8D15040-2158-4F35-943E-3E61DE9EE212}" dt="2023-03-27T11:58:48.089" v="152" actId="14100"/>
        <pc:sldMkLst>
          <pc:docMk/>
          <pc:sldMk cId="1384178490" sldId="1448943070"/>
        </pc:sldMkLst>
        <pc:spChg chg="add del mod">
          <ac:chgData name="Louise Werner" userId="259879cd-c067-4fa0-8631-3126d5956586" providerId="ADAL" clId="{E8D15040-2158-4F35-943E-3E61DE9EE212}" dt="2023-03-27T11:44:24.784" v="85" actId="478"/>
          <ac:spMkLst>
            <pc:docMk/>
            <pc:sldMk cId="1384178490" sldId="1448943070"/>
            <ac:spMk id="3" creationId="{275DD90E-8C2C-494C-CCBE-5034477D4569}"/>
          </ac:spMkLst>
        </pc:spChg>
        <pc:graphicFrameChg chg="add del modGraphic">
          <ac:chgData name="Louise Werner" userId="259879cd-c067-4fa0-8631-3126d5956586" providerId="ADAL" clId="{E8D15040-2158-4F35-943E-3E61DE9EE212}" dt="2023-03-27T11:46:34.137" v="98" actId="478"/>
          <ac:graphicFrameMkLst>
            <pc:docMk/>
            <pc:sldMk cId="1384178490" sldId="1448943070"/>
            <ac:graphicFrameMk id="6" creationId="{8D63EBDF-17B6-1C29-5E62-702BEB2DFFC1}"/>
          </ac:graphicFrameMkLst>
        </pc:graphicFrameChg>
        <pc:graphicFrameChg chg="add del mod modGraphic">
          <ac:chgData name="Louise Werner" userId="259879cd-c067-4fa0-8631-3126d5956586" providerId="ADAL" clId="{E8D15040-2158-4F35-943E-3E61DE9EE212}" dt="2023-03-27T11:54:32.135" v="104" actId="478"/>
          <ac:graphicFrameMkLst>
            <pc:docMk/>
            <pc:sldMk cId="1384178490" sldId="1448943070"/>
            <ac:graphicFrameMk id="7" creationId="{3F6F0C3A-B20E-0A9C-B9B1-F0C49DDA6078}"/>
          </ac:graphicFrameMkLst>
        </pc:graphicFrameChg>
        <pc:graphicFrameChg chg="add del mod">
          <ac:chgData name="Louise Werner" userId="259879cd-c067-4fa0-8631-3126d5956586" providerId="ADAL" clId="{E8D15040-2158-4F35-943E-3E61DE9EE212}" dt="2023-03-27T11:56:29.326" v="112"/>
          <ac:graphicFrameMkLst>
            <pc:docMk/>
            <pc:sldMk cId="1384178490" sldId="1448943070"/>
            <ac:graphicFrameMk id="10" creationId="{85FE6ACE-0EC7-8881-F51E-CC431356827B}"/>
          </ac:graphicFrameMkLst>
        </pc:graphicFrameChg>
        <pc:graphicFrameChg chg="add del mod">
          <ac:chgData name="Louise Werner" userId="259879cd-c067-4fa0-8631-3126d5956586" providerId="ADAL" clId="{E8D15040-2158-4F35-943E-3E61DE9EE212}" dt="2023-03-27T11:58:03.615" v="125"/>
          <ac:graphicFrameMkLst>
            <pc:docMk/>
            <pc:sldMk cId="1384178490" sldId="1448943070"/>
            <ac:graphicFrameMk id="12" creationId="{5F6E738A-213A-D234-6073-39C61CB38C5F}"/>
          </ac:graphicFrameMkLst>
        </pc:graphicFrameChg>
        <pc:graphicFrameChg chg="add del mod">
          <ac:chgData name="Louise Werner" userId="259879cd-c067-4fa0-8631-3126d5956586" providerId="ADAL" clId="{E8D15040-2158-4F35-943E-3E61DE9EE212}" dt="2023-03-27T11:58:26.401" v="141"/>
          <ac:graphicFrameMkLst>
            <pc:docMk/>
            <pc:sldMk cId="1384178490" sldId="1448943070"/>
            <ac:graphicFrameMk id="14" creationId="{2F0C03E8-9900-C442-ABF8-6C0BC5D9A2C7}"/>
          </ac:graphicFrameMkLst>
        </pc:graphicFrameChg>
        <pc:graphicFrameChg chg="add del mod">
          <ac:chgData name="Louise Werner" userId="259879cd-c067-4fa0-8631-3126d5956586" providerId="ADAL" clId="{E8D15040-2158-4F35-943E-3E61DE9EE212}" dt="2023-03-27T11:58:29.625" v="145"/>
          <ac:graphicFrameMkLst>
            <pc:docMk/>
            <pc:sldMk cId="1384178490" sldId="1448943070"/>
            <ac:graphicFrameMk id="15" creationId="{1423B40A-7CC1-3718-5729-3C9CCE47C6BF}"/>
          </ac:graphicFrameMkLst>
        </pc:graphicFrameChg>
        <pc:graphicFrameChg chg="add del mod">
          <ac:chgData name="Louise Werner" userId="259879cd-c067-4fa0-8631-3126d5956586" providerId="ADAL" clId="{E8D15040-2158-4F35-943E-3E61DE9EE212}" dt="2023-03-27T11:58:38.695" v="149"/>
          <ac:graphicFrameMkLst>
            <pc:docMk/>
            <pc:sldMk cId="1384178490" sldId="1448943070"/>
            <ac:graphicFrameMk id="16" creationId="{D0440476-061C-165A-0ECA-D91FFBD25A85}"/>
          </ac:graphicFrameMkLst>
        </pc:graphicFrameChg>
        <pc:graphicFrameChg chg="add mod">
          <ac:chgData name="Louise Werner" userId="259879cd-c067-4fa0-8631-3126d5956586" providerId="ADAL" clId="{E8D15040-2158-4F35-943E-3E61DE9EE212}" dt="2023-03-27T11:58:48.089" v="152" actId="14100"/>
          <ac:graphicFrameMkLst>
            <pc:docMk/>
            <pc:sldMk cId="1384178490" sldId="1448943070"/>
            <ac:graphicFrameMk id="17" creationId="{B31C5DA3-AD21-9F47-8E38-2678A4D8C5B6}"/>
          </ac:graphicFrameMkLst>
        </pc:graphicFrameChg>
        <pc:picChg chg="del">
          <ac:chgData name="Louise Werner" userId="259879cd-c067-4fa0-8631-3126d5956586" providerId="ADAL" clId="{E8D15040-2158-4F35-943E-3E61DE9EE212}" dt="2023-03-27T11:41:20.883" v="1" actId="478"/>
          <ac:picMkLst>
            <pc:docMk/>
            <pc:sldMk cId="1384178490" sldId="1448943070"/>
            <ac:picMk id="2" creationId="{531AB4FF-A044-401F-9249-57D62C53027C}"/>
          </ac:picMkLst>
        </pc:picChg>
        <pc:picChg chg="add del mod">
          <ac:chgData name="Louise Werner" userId="259879cd-c067-4fa0-8631-3126d5956586" providerId="ADAL" clId="{E8D15040-2158-4F35-943E-3E61DE9EE212}" dt="2023-03-27T11:54:47.142" v="106" actId="478"/>
          <ac:picMkLst>
            <pc:docMk/>
            <pc:sldMk cId="1384178490" sldId="1448943070"/>
            <ac:picMk id="9" creationId="{664CC782-609C-72FF-F81F-9C30A8792BE6}"/>
          </ac:picMkLst>
        </pc:picChg>
        <pc:picChg chg="add del mod">
          <ac:chgData name="Louise Werner" userId="259879cd-c067-4fa0-8631-3126d5956586" providerId="ADAL" clId="{E8D15040-2158-4F35-943E-3E61DE9EE212}" dt="2023-03-27T11:57:55.855" v="121" actId="478"/>
          <ac:picMkLst>
            <pc:docMk/>
            <pc:sldMk cId="1384178490" sldId="1448943070"/>
            <ac:picMk id="11" creationId="{391D5C89-D789-9623-B31F-91A65535838D}"/>
          </ac:picMkLst>
        </pc:picChg>
        <pc:picChg chg="add del">
          <ac:chgData name="Louise Werner" userId="259879cd-c067-4fa0-8631-3126d5956586" providerId="ADAL" clId="{E8D15040-2158-4F35-943E-3E61DE9EE212}" dt="2023-03-27T11:58:19.544" v="137"/>
          <ac:picMkLst>
            <pc:docMk/>
            <pc:sldMk cId="1384178490" sldId="1448943070"/>
            <ac:picMk id="13" creationId="{CE9207E7-E9CE-453E-1338-D2DC58A22EF1}"/>
          </ac:picMkLst>
        </pc:picChg>
      </pc:sldChg>
    </pc:docChg>
  </pc:docChgLst>
  <pc:docChgLst>
    <pc:chgData name="Louise Werner Gielsager" userId="259879cd-c067-4fa0-8631-3126d5956586" providerId="ADAL" clId="{085CA4B1-D63D-4D68-AE54-31EFDF7EAC55}"/>
    <pc:docChg chg="undo redo custSel addSld delSld modSld">
      <pc:chgData name="Louise Werner Gielsager" userId="259879cd-c067-4fa0-8631-3126d5956586" providerId="ADAL" clId="{085CA4B1-D63D-4D68-AE54-31EFDF7EAC55}" dt="2022-03-16T12:26:45.093" v="190" actId="47"/>
      <pc:docMkLst>
        <pc:docMk/>
      </pc:docMkLst>
      <pc:sldChg chg="modSp mod">
        <pc:chgData name="Louise Werner Gielsager" userId="259879cd-c067-4fa0-8631-3126d5956586" providerId="ADAL" clId="{085CA4B1-D63D-4D68-AE54-31EFDF7EAC55}" dt="2022-03-16T12:08:43.383" v="24" actId="12"/>
        <pc:sldMkLst>
          <pc:docMk/>
          <pc:sldMk cId="0" sldId="308"/>
        </pc:sldMkLst>
        <pc:spChg chg="mod">
          <ac:chgData name="Louise Werner Gielsager" userId="259879cd-c067-4fa0-8631-3126d5956586" providerId="ADAL" clId="{085CA4B1-D63D-4D68-AE54-31EFDF7EAC55}" dt="2022-03-16T12:08:43.383" v="24" actId="12"/>
          <ac:spMkLst>
            <pc:docMk/>
            <pc:sldMk cId="0" sldId="308"/>
            <ac:spMk id="3" creationId="{00000000-0000-0000-0000-000000000000}"/>
          </ac:spMkLst>
        </pc:spChg>
      </pc:sldChg>
      <pc:sldChg chg="del">
        <pc:chgData name="Louise Werner Gielsager" userId="259879cd-c067-4fa0-8631-3126d5956586" providerId="ADAL" clId="{085CA4B1-D63D-4D68-AE54-31EFDF7EAC55}" dt="2022-03-16T12:18:32.509" v="114" actId="47"/>
        <pc:sldMkLst>
          <pc:docMk/>
          <pc:sldMk cId="3407338680" sldId="310"/>
        </pc:sldMkLst>
      </pc:sldChg>
      <pc:sldChg chg="del">
        <pc:chgData name="Louise Werner Gielsager" userId="259879cd-c067-4fa0-8631-3126d5956586" providerId="ADAL" clId="{085CA4B1-D63D-4D68-AE54-31EFDF7EAC55}" dt="2022-03-16T12:14:13.476" v="67" actId="47"/>
        <pc:sldMkLst>
          <pc:docMk/>
          <pc:sldMk cId="3796856600" sldId="3951"/>
        </pc:sldMkLst>
      </pc:sldChg>
      <pc:sldChg chg="modSp del mod">
        <pc:chgData name="Louise Werner Gielsager" userId="259879cd-c067-4fa0-8631-3126d5956586" providerId="ADAL" clId="{085CA4B1-D63D-4D68-AE54-31EFDF7EAC55}" dt="2022-03-16T12:14:08.792" v="66" actId="47"/>
        <pc:sldMkLst>
          <pc:docMk/>
          <pc:sldMk cId="504828447" sldId="1448943019"/>
        </pc:sldMkLst>
        <pc:spChg chg="mod">
          <ac:chgData name="Louise Werner Gielsager" userId="259879cd-c067-4fa0-8631-3126d5956586" providerId="ADAL" clId="{085CA4B1-D63D-4D68-AE54-31EFDF7EAC55}" dt="2022-03-16T12:10:13.776" v="27" actId="207"/>
          <ac:spMkLst>
            <pc:docMk/>
            <pc:sldMk cId="504828447" sldId="1448943019"/>
            <ac:spMk id="11" creationId="{A149D68B-ABE5-4BE6-8339-8C461FDCE08E}"/>
          </ac:spMkLst>
        </pc:spChg>
      </pc:sldChg>
      <pc:sldChg chg="del">
        <pc:chgData name="Louise Werner Gielsager" userId="259879cd-c067-4fa0-8631-3126d5956586" providerId="ADAL" clId="{085CA4B1-D63D-4D68-AE54-31EFDF7EAC55}" dt="2022-03-16T12:26:40.976" v="189" actId="47"/>
        <pc:sldMkLst>
          <pc:docMk/>
          <pc:sldMk cId="1778669360" sldId="1448943026"/>
        </pc:sldMkLst>
      </pc:sldChg>
      <pc:sldChg chg="modSp del mod">
        <pc:chgData name="Louise Werner Gielsager" userId="259879cd-c067-4fa0-8631-3126d5956586" providerId="ADAL" clId="{085CA4B1-D63D-4D68-AE54-31EFDF7EAC55}" dt="2022-03-16T12:21:23.526" v="142" actId="47"/>
        <pc:sldMkLst>
          <pc:docMk/>
          <pc:sldMk cId="3174844208" sldId="1448943038"/>
        </pc:sldMkLst>
        <pc:spChg chg="mod">
          <ac:chgData name="Louise Werner Gielsager" userId="259879cd-c067-4fa0-8631-3126d5956586" providerId="ADAL" clId="{085CA4B1-D63D-4D68-AE54-31EFDF7EAC55}" dt="2022-03-16T12:19:07.909" v="119" actId="207"/>
          <ac:spMkLst>
            <pc:docMk/>
            <pc:sldMk cId="3174844208" sldId="1448943038"/>
            <ac:spMk id="11" creationId="{A149D68B-ABE5-4BE6-8339-8C461FDCE08E}"/>
          </ac:spMkLst>
        </pc:spChg>
      </pc:sldChg>
      <pc:sldChg chg="del">
        <pc:chgData name="Louise Werner Gielsager" userId="259879cd-c067-4fa0-8631-3126d5956586" providerId="ADAL" clId="{085CA4B1-D63D-4D68-AE54-31EFDF7EAC55}" dt="2022-03-16T12:26:45.093" v="190" actId="47"/>
        <pc:sldMkLst>
          <pc:docMk/>
          <pc:sldMk cId="2346133382" sldId="1448943039"/>
        </pc:sldMkLst>
      </pc:sldChg>
      <pc:sldChg chg="modSp del mod">
        <pc:chgData name="Louise Werner Gielsager" userId="259879cd-c067-4fa0-8631-3126d5956586" providerId="ADAL" clId="{085CA4B1-D63D-4D68-AE54-31EFDF7EAC55}" dt="2022-03-16T12:23:18.308" v="161" actId="47"/>
        <pc:sldMkLst>
          <pc:docMk/>
          <pc:sldMk cId="2717562756" sldId="1448943040"/>
        </pc:sldMkLst>
        <pc:spChg chg="mod">
          <ac:chgData name="Louise Werner Gielsager" userId="259879cd-c067-4fa0-8631-3126d5956586" providerId="ADAL" clId="{085CA4B1-D63D-4D68-AE54-31EFDF7EAC55}" dt="2022-03-16T12:22:02.693" v="145" actId="207"/>
          <ac:spMkLst>
            <pc:docMk/>
            <pc:sldMk cId="2717562756" sldId="1448943040"/>
            <ac:spMk id="62" creationId="{3439235E-5A43-4DF3-B3F5-85E6CAB9481A}"/>
          </ac:spMkLst>
        </pc:spChg>
      </pc:sldChg>
      <pc:sldChg chg="modSp del mod">
        <pc:chgData name="Louise Werner Gielsager" userId="259879cd-c067-4fa0-8631-3126d5956586" providerId="ADAL" clId="{085CA4B1-D63D-4D68-AE54-31EFDF7EAC55}" dt="2022-03-16T12:26:31.476" v="188" actId="47"/>
        <pc:sldMkLst>
          <pc:docMk/>
          <pc:sldMk cId="1350819961" sldId="1448943042"/>
        </pc:sldMkLst>
        <pc:spChg chg="mod">
          <ac:chgData name="Louise Werner Gielsager" userId="259879cd-c067-4fa0-8631-3126d5956586" providerId="ADAL" clId="{085CA4B1-D63D-4D68-AE54-31EFDF7EAC55}" dt="2022-03-16T12:24:19.576" v="170" actId="207"/>
          <ac:spMkLst>
            <pc:docMk/>
            <pc:sldMk cId="1350819961" sldId="1448943042"/>
            <ac:spMk id="92" creationId="{7F4F3051-252C-42E7-AAE2-F989CAF879D9}"/>
          </ac:spMkLst>
        </pc:spChg>
      </pc:sldChg>
      <pc:sldChg chg="delSp modSp mod">
        <pc:chgData name="Louise Werner Gielsager" userId="259879cd-c067-4fa0-8631-3126d5956586" providerId="ADAL" clId="{085CA4B1-D63D-4D68-AE54-31EFDF7EAC55}" dt="2022-03-16T12:26:20.826" v="187" actId="2711"/>
        <pc:sldMkLst>
          <pc:docMk/>
          <pc:sldMk cId="3629071757" sldId="1448943043"/>
        </pc:sldMkLst>
        <pc:spChg chg="del">
          <ac:chgData name="Louise Werner Gielsager" userId="259879cd-c067-4fa0-8631-3126d5956586" providerId="ADAL" clId="{085CA4B1-D63D-4D68-AE54-31EFDF7EAC55}" dt="2022-03-16T12:25:16.326" v="181" actId="478"/>
          <ac:spMkLst>
            <pc:docMk/>
            <pc:sldMk cId="3629071757" sldId="1448943043"/>
            <ac:spMk id="9" creationId="{BA03D861-DAB6-4616-9798-3868BAEB8736}"/>
          </ac:spMkLst>
        </pc:spChg>
        <pc:spChg chg="mod">
          <ac:chgData name="Louise Werner Gielsager" userId="259879cd-c067-4fa0-8631-3126d5956586" providerId="ADAL" clId="{085CA4B1-D63D-4D68-AE54-31EFDF7EAC55}" dt="2022-03-16T12:26:04.826" v="185" actId="1076"/>
          <ac:spMkLst>
            <pc:docMk/>
            <pc:sldMk cId="3629071757" sldId="1448943043"/>
            <ac:spMk id="10" creationId="{5E53DB6E-9DF5-452F-BF1E-E69E9EDAD645}"/>
          </ac:spMkLst>
        </pc:spChg>
        <pc:spChg chg="mod">
          <ac:chgData name="Louise Werner Gielsager" userId="259879cd-c067-4fa0-8631-3126d5956586" providerId="ADAL" clId="{085CA4B1-D63D-4D68-AE54-31EFDF7EAC55}" dt="2022-03-16T12:26:20.826" v="187" actId="2711"/>
          <ac:spMkLst>
            <pc:docMk/>
            <pc:sldMk cId="3629071757" sldId="1448943043"/>
            <ac:spMk id="12" creationId="{2A22DBD7-03CF-40D5-901F-1D962AF2F122}"/>
          </ac:spMkLst>
        </pc:spChg>
        <pc:grpChg chg="mod">
          <ac:chgData name="Louise Werner Gielsager" userId="259879cd-c067-4fa0-8631-3126d5956586" providerId="ADAL" clId="{085CA4B1-D63D-4D68-AE54-31EFDF7EAC55}" dt="2022-03-16T12:26:10.826" v="186" actId="1076"/>
          <ac:grpSpMkLst>
            <pc:docMk/>
            <pc:sldMk cId="3629071757" sldId="1448943043"/>
            <ac:grpSpMk id="8" creationId="{DFC78163-0E46-4C4F-8B7B-A19C8771AF4E}"/>
          </ac:grpSpMkLst>
        </pc:grpChg>
      </pc:sldChg>
      <pc:sldChg chg="modSp del mod">
        <pc:chgData name="Louise Werner Gielsager" userId="259879cd-c067-4fa0-8631-3126d5956586" providerId="ADAL" clId="{085CA4B1-D63D-4D68-AE54-31EFDF7EAC55}" dt="2022-03-16T12:15:43.893" v="87" actId="47"/>
        <pc:sldMkLst>
          <pc:docMk/>
          <pc:sldMk cId="2861607761" sldId="1448943049"/>
        </pc:sldMkLst>
        <pc:spChg chg="mod">
          <ac:chgData name="Louise Werner Gielsager" userId="259879cd-c067-4fa0-8631-3126d5956586" providerId="ADAL" clId="{085CA4B1-D63D-4D68-AE54-31EFDF7EAC55}" dt="2022-03-16T12:14:35.676" v="71" actId="207"/>
          <ac:spMkLst>
            <pc:docMk/>
            <pc:sldMk cId="2861607761" sldId="1448943049"/>
            <ac:spMk id="22" creationId="{92B2C0FE-A984-4105-BC55-6FE17E2F60CF}"/>
          </ac:spMkLst>
        </pc:spChg>
      </pc:sldChg>
      <pc:sldChg chg="addSp modSp add mod">
        <pc:chgData name="Louise Werner Gielsager" userId="259879cd-c067-4fa0-8631-3126d5956586" providerId="ADAL" clId="{085CA4B1-D63D-4D68-AE54-31EFDF7EAC55}" dt="2022-03-16T12:14:05.543" v="65" actId="1076"/>
        <pc:sldMkLst>
          <pc:docMk/>
          <pc:sldMk cId="2428622287" sldId="1448943057"/>
        </pc:sldMkLst>
        <pc:spChg chg="mod">
          <ac:chgData name="Louise Werner Gielsager" userId="259879cd-c067-4fa0-8631-3126d5956586" providerId="ADAL" clId="{085CA4B1-D63D-4D68-AE54-31EFDF7EAC55}" dt="2022-03-16T12:13:29.626" v="46" actId="1076"/>
          <ac:spMkLst>
            <pc:docMk/>
            <pc:sldMk cId="2428622287" sldId="1448943057"/>
            <ac:spMk id="3" creationId="{A27F7DE0-05AB-4682-B577-76156D032A50}"/>
          </ac:spMkLst>
        </pc:spChg>
        <pc:spChg chg="add mod">
          <ac:chgData name="Louise Werner Gielsager" userId="259879cd-c067-4fa0-8631-3126d5956586" providerId="ADAL" clId="{085CA4B1-D63D-4D68-AE54-31EFDF7EAC55}" dt="2022-03-16T12:14:05.543" v="65" actId="1076"/>
          <ac:spMkLst>
            <pc:docMk/>
            <pc:sldMk cId="2428622287" sldId="1448943057"/>
            <ac:spMk id="6" creationId="{91681314-A793-40CC-9678-6D91A2C21DD3}"/>
          </ac:spMkLst>
        </pc:spChg>
        <pc:picChg chg="mod">
          <ac:chgData name="Louise Werner Gielsager" userId="259879cd-c067-4fa0-8631-3126d5956586" providerId="ADAL" clId="{085CA4B1-D63D-4D68-AE54-31EFDF7EAC55}" dt="2022-03-16T12:13:36.376" v="48" actId="14100"/>
          <ac:picMkLst>
            <pc:docMk/>
            <pc:sldMk cId="2428622287" sldId="1448943057"/>
            <ac:picMk id="4" creationId="{3C254F5C-423D-4092-AE3A-85E54540CB1A}"/>
          </ac:picMkLst>
        </pc:picChg>
        <pc:picChg chg="mod">
          <ac:chgData name="Louise Werner Gielsager" userId="259879cd-c067-4fa0-8631-3126d5956586" providerId="ADAL" clId="{085CA4B1-D63D-4D68-AE54-31EFDF7EAC55}" dt="2022-03-16T12:13:27.243" v="45" actId="1076"/>
          <ac:picMkLst>
            <pc:docMk/>
            <pc:sldMk cId="2428622287" sldId="1448943057"/>
            <ac:picMk id="5" creationId="{45F39A92-C74F-43CC-8140-4BD089700C41}"/>
          </ac:picMkLst>
        </pc:picChg>
      </pc:sldChg>
      <pc:sldChg chg="addSp delSp modSp add mod">
        <pc:chgData name="Louise Werner Gielsager" userId="259879cd-c067-4fa0-8631-3126d5956586" providerId="ADAL" clId="{085CA4B1-D63D-4D68-AE54-31EFDF7EAC55}" dt="2022-03-16T12:15:39.360" v="86" actId="1076"/>
        <pc:sldMkLst>
          <pc:docMk/>
          <pc:sldMk cId="4154610133" sldId="1448943058"/>
        </pc:sldMkLst>
        <pc:spChg chg="mod">
          <ac:chgData name="Louise Werner Gielsager" userId="259879cd-c067-4fa0-8631-3126d5956586" providerId="ADAL" clId="{085CA4B1-D63D-4D68-AE54-31EFDF7EAC55}" dt="2022-03-16T12:14:29.793" v="70" actId="20577"/>
          <ac:spMkLst>
            <pc:docMk/>
            <pc:sldMk cId="4154610133" sldId="1448943058"/>
            <ac:spMk id="3" creationId="{A27F7DE0-05AB-4682-B577-76156D032A50}"/>
          </ac:spMkLst>
        </pc:spChg>
        <pc:spChg chg="add del mod">
          <ac:chgData name="Louise Werner Gielsager" userId="259879cd-c067-4fa0-8631-3126d5956586" providerId="ADAL" clId="{085CA4B1-D63D-4D68-AE54-31EFDF7EAC55}" dt="2022-03-16T12:14:40.243" v="73"/>
          <ac:spMkLst>
            <pc:docMk/>
            <pc:sldMk cId="4154610133" sldId="1448943058"/>
            <ac:spMk id="6" creationId="{A3B5BB38-76DE-4E45-9A0E-29B927979466}"/>
          </ac:spMkLst>
        </pc:spChg>
        <pc:spChg chg="add del">
          <ac:chgData name="Louise Werner Gielsager" userId="259879cd-c067-4fa0-8631-3126d5956586" providerId="ADAL" clId="{085CA4B1-D63D-4D68-AE54-31EFDF7EAC55}" dt="2022-03-16T12:14:50.810" v="75" actId="22"/>
          <ac:spMkLst>
            <pc:docMk/>
            <pc:sldMk cId="4154610133" sldId="1448943058"/>
            <ac:spMk id="7" creationId="{555F100E-0F34-47F1-9CEF-761C4046B13A}"/>
          </ac:spMkLst>
        </pc:spChg>
        <pc:spChg chg="add mod">
          <ac:chgData name="Louise Werner Gielsager" userId="259879cd-c067-4fa0-8631-3126d5956586" providerId="ADAL" clId="{085CA4B1-D63D-4D68-AE54-31EFDF7EAC55}" dt="2022-03-16T12:15:39.360" v="86" actId="1076"/>
          <ac:spMkLst>
            <pc:docMk/>
            <pc:sldMk cId="4154610133" sldId="1448943058"/>
            <ac:spMk id="9" creationId="{F7EF79AD-1013-4F34-B38D-3460B1BA6D25}"/>
          </ac:spMkLst>
        </pc:spChg>
        <pc:spChg chg="add mod">
          <ac:chgData name="Louise Werner Gielsager" userId="259879cd-c067-4fa0-8631-3126d5956586" providerId="ADAL" clId="{085CA4B1-D63D-4D68-AE54-31EFDF7EAC55}" dt="2022-03-16T12:15:34.693" v="85" actId="20577"/>
          <ac:spMkLst>
            <pc:docMk/>
            <pc:sldMk cId="4154610133" sldId="1448943058"/>
            <ac:spMk id="10" creationId="{4FDD0335-72ED-4DF9-ABA1-2EE1B52E7A2C}"/>
          </ac:spMkLst>
        </pc:spChg>
        <pc:picChg chg="mod">
          <ac:chgData name="Louise Werner Gielsager" userId="259879cd-c067-4fa0-8631-3126d5956586" providerId="ADAL" clId="{085CA4B1-D63D-4D68-AE54-31EFDF7EAC55}" dt="2022-03-16T12:15:27.976" v="82" actId="1076"/>
          <ac:picMkLst>
            <pc:docMk/>
            <pc:sldMk cId="4154610133" sldId="1448943058"/>
            <ac:picMk id="5" creationId="{45F39A92-C74F-43CC-8140-4BD089700C41}"/>
          </ac:picMkLst>
        </pc:picChg>
      </pc:sldChg>
      <pc:sldChg chg="addSp modSp add mod">
        <pc:chgData name="Louise Werner Gielsager" userId="259879cd-c067-4fa0-8631-3126d5956586" providerId="ADAL" clId="{085CA4B1-D63D-4D68-AE54-31EFDF7EAC55}" dt="2022-03-16T12:18:25.726" v="113" actId="1076"/>
        <pc:sldMkLst>
          <pc:docMk/>
          <pc:sldMk cId="4019470295" sldId="1448943059"/>
        </pc:sldMkLst>
        <pc:spChg chg="mod">
          <ac:chgData name="Louise Werner Gielsager" userId="259879cd-c067-4fa0-8631-3126d5956586" providerId="ADAL" clId="{085CA4B1-D63D-4D68-AE54-31EFDF7EAC55}" dt="2022-03-16T12:17:46.676" v="106" actId="1076"/>
          <ac:spMkLst>
            <pc:docMk/>
            <pc:sldMk cId="4019470295" sldId="1448943059"/>
            <ac:spMk id="3" creationId="{A27F7DE0-05AB-4682-B577-76156D032A50}"/>
          </ac:spMkLst>
        </pc:spChg>
        <pc:spChg chg="add mod">
          <ac:chgData name="Louise Werner Gielsager" userId="259879cd-c067-4fa0-8631-3126d5956586" providerId="ADAL" clId="{085CA4B1-D63D-4D68-AE54-31EFDF7EAC55}" dt="2022-03-16T12:18:20.593" v="112" actId="1076"/>
          <ac:spMkLst>
            <pc:docMk/>
            <pc:sldMk cId="4019470295" sldId="1448943059"/>
            <ac:spMk id="6" creationId="{9D1DFB94-B213-4AD3-B437-4E39B9C16ED6}"/>
          </ac:spMkLst>
        </pc:spChg>
        <pc:picChg chg="mod">
          <ac:chgData name="Louise Werner Gielsager" userId="259879cd-c067-4fa0-8631-3126d5956586" providerId="ADAL" clId="{085CA4B1-D63D-4D68-AE54-31EFDF7EAC55}" dt="2022-03-16T12:17:39.893" v="103" actId="1076"/>
          <ac:picMkLst>
            <pc:docMk/>
            <pc:sldMk cId="4019470295" sldId="1448943059"/>
            <ac:picMk id="4" creationId="{3C254F5C-423D-4092-AE3A-85E54540CB1A}"/>
          </ac:picMkLst>
        </pc:picChg>
        <pc:picChg chg="mod">
          <ac:chgData name="Louise Werner Gielsager" userId="259879cd-c067-4fa0-8631-3126d5956586" providerId="ADAL" clId="{085CA4B1-D63D-4D68-AE54-31EFDF7EAC55}" dt="2022-03-16T12:18:25.726" v="113" actId="1076"/>
          <ac:picMkLst>
            <pc:docMk/>
            <pc:sldMk cId="4019470295" sldId="1448943059"/>
            <ac:picMk id="5" creationId="{45F39A92-C74F-43CC-8140-4BD089700C41}"/>
          </ac:picMkLst>
        </pc:picChg>
      </pc:sldChg>
      <pc:sldChg chg="addSp delSp modSp add mod">
        <pc:chgData name="Louise Werner Gielsager" userId="259879cd-c067-4fa0-8631-3126d5956586" providerId="ADAL" clId="{085CA4B1-D63D-4D68-AE54-31EFDF7EAC55}" dt="2022-03-16T12:20:59.010" v="141" actId="1076"/>
        <pc:sldMkLst>
          <pc:docMk/>
          <pc:sldMk cId="204522923" sldId="1448943060"/>
        </pc:sldMkLst>
        <pc:spChg chg="del">
          <ac:chgData name="Louise Werner Gielsager" userId="259879cd-c067-4fa0-8631-3126d5956586" providerId="ADAL" clId="{085CA4B1-D63D-4D68-AE54-31EFDF7EAC55}" dt="2022-03-16T12:18:51.126" v="117" actId="478"/>
          <ac:spMkLst>
            <pc:docMk/>
            <pc:sldMk cId="204522923" sldId="1448943060"/>
            <ac:spMk id="3" creationId="{A27F7DE0-05AB-4682-B577-76156D032A50}"/>
          </ac:spMkLst>
        </pc:spChg>
        <pc:spChg chg="add del">
          <ac:chgData name="Louise Werner Gielsager" userId="259879cd-c067-4fa0-8631-3126d5956586" providerId="ADAL" clId="{085CA4B1-D63D-4D68-AE54-31EFDF7EAC55}" dt="2022-03-16T12:19:17.935" v="121" actId="22"/>
          <ac:spMkLst>
            <pc:docMk/>
            <pc:sldMk cId="204522923" sldId="1448943060"/>
            <ac:spMk id="6" creationId="{149DC3DA-9720-433A-97C1-B66092E0DB96}"/>
          </ac:spMkLst>
        </pc:spChg>
        <pc:spChg chg="add mod">
          <ac:chgData name="Louise Werner Gielsager" userId="259879cd-c067-4fa0-8631-3126d5956586" providerId="ADAL" clId="{085CA4B1-D63D-4D68-AE54-31EFDF7EAC55}" dt="2022-03-16T12:20:55.593" v="140" actId="1076"/>
          <ac:spMkLst>
            <pc:docMk/>
            <pc:sldMk cId="204522923" sldId="1448943060"/>
            <ac:spMk id="8" creationId="{3D534BD1-BEB9-4996-AD60-5CF0DF358DB9}"/>
          </ac:spMkLst>
        </pc:spChg>
        <pc:spChg chg="add del">
          <ac:chgData name="Louise Werner Gielsager" userId="259879cd-c067-4fa0-8631-3126d5956586" providerId="ADAL" clId="{085CA4B1-D63D-4D68-AE54-31EFDF7EAC55}" dt="2022-03-16T12:20:24.459" v="133" actId="22"/>
          <ac:spMkLst>
            <pc:docMk/>
            <pc:sldMk cId="204522923" sldId="1448943060"/>
            <ac:spMk id="10" creationId="{A2012778-1AA3-4938-961F-771903DD187E}"/>
          </ac:spMkLst>
        </pc:spChg>
        <pc:spChg chg="add del">
          <ac:chgData name="Louise Werner Gielsager" userId="259879cd-c067-4fa0-8631-3126d5956586" providerId="ADAL" clId="{085CA4B1-D63D-4D68-AE54-31EFDF7EAC55}" dt="2022-03-16T12:20:26.665" v="135" actId="22"/>
          <ac:spMkLst>
            <pc:docMk/>
            <pc:sldMk cId="204522923" sldId="1448943060"/>
            <ac:spMk id="12" creationId="{5DB74D1E-4DD1-4B94-B939-47859D04F672}"/>
          </ac:spMkLst>
        </pc:spChg>
        <pc:spChg chg="add mod">
          <ac:chgData name="Louise Werner Gielsager" userId="259879cd-c067-4fa0-8631-3126d5956586" providerId="ADAL" clId="{085CA4B1-D63D-4D68-AE54-31EFDF7EAC55}" dt="2022-03-16T12:20:51.676" v="139" actId="1076"/>
          <ac:spMkLst>
            <pc:docMk/>
            <pc:sldMk cId="204522923" sldId="1448943060"/>
            <ac:spMk id="14" creationId="{B9C4F17B-6596-4A11-99AD-93C5A5237547}"/>
          </ac:spMkLst>
        </pc:spChg>
        <pc:picChg chg="mod">
          <ac:chgData name="Louise Werner Gielsager" userId="259879cd-c067-4fa0-8631-3126d5956586" providerId="ADAL" clId="{085CA4B1-D63D-4D68-AE54-31EFDF7EAC55}" dt="2022-03-16T12:20:00.743" v="131" actId="1076"/>
          <ac:picMkLst>
            <pc:docMk/>
            <pc:sldMk cId="204522923" sldId="1448943060"/>
            <ac:picMk id="4" creationId="{3C254F5C-423D-4092-AE3A-85E54540CB1A}"/>
          </ac:picMkLst>
        </pc:picChg>
        <pc:picChg chg="mod">
          <ac:chgData name="Louise Werner Gielsager" userId="259879cd-c067-4fa0-8631-3126d5956586" providerId="ADAL" clId="{085CA4B1-D63D-4D68-AE54-31EFDF7EAC55}" dt="2022-03-16T12:20:59.010" v="141" actId="1076"/>
          <ac:picMkLst>
            <pc:docMk/>
            <pc:sldMk cId="204522923" sldId="1448943060"/>
            <ac:picMk id="5" creationId="{45F39A92-C74F-43CC-8140-4BD089700C41}"/>
          </ac:picMkLst>
        </pc:picChg>
      </pc:sldChg>
      <pc:sldChg chg="addSp modSp add mod">
        <pc:chgData name="Louise Werner Gielsager" userId="259879cd-c067-4fa0-8631-3126d5956586" providerId="ADAL" clId="{085CA4B1-D63D-4D68-AE54-31EFDF7EAC55}" dt="2022-03-16T12:23:11.743" v="160" actId="14100"/>
        <pc:sldMkLst>
          <pc:docMk/>
          <pc:sldMk cId="2765310241" sldId="1448943061"/>
        </pc:sldMkLst>
        <pc:spChg chg="mod">
          <ac:chgData name="Louise Werner Gielsager" userId="259879cd-c067-4fa0-8631-3126d5956586" providerId="ADAL" clId="{085CA4B1-D63D-4D68-AE54-31EFDF7EAC55}" dt="2022-03-16T12:22:58.359" v="157" actId="1076"/>
          <ac:spMkLst>
            <pc:docMk/>
            <pc:sldMk cId="2765310241" sldId="1448943061"/>
            <ac:spMk id="3" creationId="{A27F7DE0-05AB-4682-B577-76156D032A50}"/>
          </ac:spMkLst>
        </pc:spChg>
        <pc:spChg chg="add mod">
          <ac:chgData name="Louise Werner Gielsager" userId="259879cd-c067-4fa0-8631-3126d5956586" providerId="ADAL" clId="{085CA4B1-D63D-4D68-AE54-31EFDF7EAC55}" dt="2022-03-16T12:23:11.743" v="160" actId="14100"/>
          <ac:spMkLst>
            <pc:docMk/>
            <pc:sldMk cId="2765310241" sldId="1448943061"/>
            <ac:spMk id="6" creationId="{EAD2E8F3-E1D5-49FD-A8A5-721F9F294240}"/>
          </ac:spMkLst>
        </pc:spChg>
        <pc:picChg chg="mod">
          <ac:chgData name="Louise Werner Gielsager" userId="259879cd-c067-4fa0-8631-3126d5956586" providerId="ADAL" clId="{085CA4B1-D63D-4D68-AE54-31EFDF7EAC55}" dt="2022-03-16T12:22:50.259" v="154" actId="1076"/>
          <ac:picMkLst>
            <pc:docMk/>
            <pc:sldMk cId="2765310241" sldId="1448943061"/>
            <ac:picMk id="4" creationId="{3C254F5C-423D-4092-AE3A-85E54540CB1A}"/>
          </ac:picMkLst>
        </pc:picChg>
        <pc:picChg chg="mod">
          <ac:chgData name="Louise Werner Gielsager" userId="259879cd-c067-4fa0-8631-3126d5956586" providerId="ADAL" clId="{085CA4B1-D63D-4D68-AE54-31EFDF7EAC55}" dt="2022-03-16T12:23:00.526" v="158" actId="1076"/>
          <ac:picMkLst>
            <pc:docMk/>
            <pc:sldMk cId="2765310241" sldId="1448943061"/>
            <ac:picMk id="5" creationId="{45F39A92-C74F-43CC-8140-4BD089700C41}"/>
          </ac:picMkLst>
        </pc:picChg>
      </pc:sldChg>
      <pc:sldChg chg="addSp modSp add mod">
        <pc:chgData name="Louise Werner Gielsager" userId="259879cd-c067-4fa0-8631-3126d5956586" providerId="ADAL" clId="{085CA4B1-D63D-4D68-AE54-31EFDF7EAC55}" dt="2022-03-16T12:25:01.242" v="179" actId="255"/>
        <pc:sldMkLst>
          <pc:docMk/>
          <pc:sldMk cId="1275637968" sldId="1448943062"/>
        </pc:sldMkLst>
        <pc:spChg chg="mod">
          <ac:chgData name="Louise Werner Gielsager" userId="259879cd-c067-4fa0-8631-3126d5956586" providerId="ADAL" clId="{085CA4B1-D63D-4D68-AE54-31EFDF7EAC55}" dt="2022-03-16T12:23:56.676" v="168" actId="20577"/>
          <ac:spMkLst>
            <pc:docMk/>
            <pc:sldMk cId="1275637968" sldId="1448943062"/>
            <ac:spMk id="3" creationId="{A27F7DE0-05AB-4682-B577-76156D032A50}"/>
          </ac:spMkLst>
        </pc:spChg>
        <pc:spChg chg="add mod">
          <ac:chgData name="Louise Werner Gielsager" userId="259879cd-c067-4fa0-8631-3126d5956586" providerId="ADAL" clId="{085CA4B1-D63D-4D68-AE54-31EFDF7EAC55}" dt="2022-03-16T12:24:36.880" v="175" actId="12"/>
          <ac:spMkLst>
            <pc:docMk/>
            <pc:sldMk cId="1275637968" sldId="1448943062"/>
            <ac:spMk id="6" creationId="{307A8118-4B51-48B7-9EBD-5A0476950456}"/>
          </ac:spMkLst>
        </pc:spChg>
        <pc:spChg chg="add mod">
          <ac:chgData name="Louise Werner Gielsager" userId="259879cd-c067-4fa0-8631-3126d5956586" providerId="ADAL" clId="{085CA4B1-D63D-4D68-AE54-31EFDF7EAC55}" dt="2022-03-16T12:25:01.242" v="179" actId="255"/>
          <ac:spMkLst>
            <pc:docMk/>
            <pc:sldMk cId="1275637968" sldId="1448943062"/>
            <ac:spMk id="8" creationId="{2B925CD5-1CBF-4C1B-BFF8-F9623E07939A}"/>
          </ac:spMkLst>
        </pc:spChg>
        <pc:picChg chg="mod">
          <ac:chgData name="Louise Werner Gielsager" userId="259879cd-c067-4fa0-8631-3126d5956586" providerId="ADAL" clId="{085CA4B1-D63D-4D68-AE54-31EFDF7EAC55}" dt="2022-03-16T12:23:51.676" v="167" actId="1076"/>
          <ac:picMkLst>
            <pc:docMk/>
            <pc:sldMk cId="1275637968" sldId="1448943062"/>
            <ac:picMk id="4" creationId="{3C254F5C-423D-4092-AE3A-85E54540CB1A}"/>
          </ac:picMkLst>
        </pc:picChg>
        <pc:picChg chg="mod">
          <ac:chgData name="Louise Werner Gielsager" userId="259879cd-c067-4fa0-8631-3126d5956586" providerId="ADAL" clId="{085CA4B1-D63D-4D68-AE54-31EFDF7EAC55}" dt="2022-03-16T12:24:50.125" v="176" actId="1076"/>
          <ac:picMkLst>
            <pc:docMk/>
            <pc:sldMk cId="1275637968" sldId="1448943062"/>
            <ac:picMk id="5" creationId="{45F39A92-C74F-43CC-8140-4BD089700C41}"/>
          </ac:picMkLst>
        </pc:picChg>
      </pc:sldChg>
      <pc:sldMasterChg chg="delSldLayout">
        <pc:chgData name="Louise Werner Gielsager" userId="259879cd-c067-4fa0-8631-3126d5956586" providerId="ADAL" clId="{085CA4B1-D63D-4D68-AE54-31EFDF7EAC55}" dt="2022-03-16T12:26:45.093" v="190" actId="47"/>
        <pc:sldMasterMkLst>
          <pc:docMk/>
          <pc:sldMasterMk cId="0" sldId="2147483854"/>
        </pc:sldMasterMkLst>
        <pc:sldLayoutChg chg="del">
          <pc:chgData name="Louise Werner Gielsager" userId="259879cd-c067-4fa0-8631-3126d5956586" providerId="ADAL" clId="{085CA4B1-D63D-4D68-AE54-31EFDF7EAC55}" dt="2022-03-16T12:18:32.509" v="114" actId="47"/>
          <pc:sldLayoutMkLst>
            <pc:docMk/>
            <pc:sldMasterMk cId="0" sldId="2147483854"/>
            <pc:sldLayoutMk cId="2663346364" sldId="2147483660"/>
          </pc:sldLayoutMkLst>
        </pc:sldLayoutChg>
        <pc:sldLayoutChg chg="del">
          <pc:chgData name="Louise Werner Gielsager" userId="259879cd-c067-4fa0-8631-3126d5956586" providerId="ADAL" clId="{085CA4B1-D63D-4D68-AE54-31EFDF7EAC55}" dt="2022-03-16T12:26:45.093" v="190" actId="47"/>
          <pc:sldLayoutMkLst>
            <pc:docMk/>
            <pc:sldMasterMk cId="0" sldId="2147483854"/>
            <pc:sldLayoutMk cId="108493196" sldId="2147483662"/>
          </pc:sldLayoutMkLst>
        </pc:sldLayoutChg>
      </pc:sldMasterChg>
    </pc:docChg>
  </pc:docChgLst>
  <pc:docChgLst>
    <pc:chgData name="Camilla Sørensen" userId="70291967-bb67-4f25-904f-a4f771326c7b" providerId="ADAL" clId="{929A507D-301E-4350-84E6-862985C7674F}"/>
    <pc:docChg chg="custSel modSld">
      <pc:chgData name="Camilla Sørensen" userId="70291967-bb67-4f25-904f-a4f771326c7b" providerId="ADAL" clId="{929A507D-301E-4350-84E6-862985C7674F}" dt="2023-10-24T13:40:44.941" v="75" actId="20577"/>
      <pc:docMkLst>
        <pc:docMk/>
      </pc:docMkLst>
      <pc:sldChg chg="modNotesTx">
        <pc:chgData name="Camilla Sørensen" userId="70291967-bb67-4f25-904f-a4f771326c7b" providerId="ADAL" clId="{929A507D-301E-4350-84E6-862985C7674F}" dt="2023-10-24T13:40:44.941" v="75" actId="20577"/>
        <pc:sldMkLst>
          <pc:docMk/>
          <pc:sldMk cId="0" sldId="1448943025"/>
        </pc:sldMkLst>
      </pc:sldChg>
    </pc:docChg>
  </pc:docChgLst>
  <pc:docChgLst>
    <pc:chgData name="Louise Werner Gielsager" userId="259879cd-c067-4fa0-8631-3126d5956586" providerId="ADAL" clId="{EBD0EFA8-9CD7-47DF-A104-F0F705A8D7F3}"/>
    <pc:docChg chg="undo redo custSel addSld delSld modSld sldOrd modNotesMaster modHandout">
      <pc:chgData name="Louise Werner Gielsager" userId="259879cd-c067-4fa0-8631-3126d5956586" providerId="ADAL" clId="{EBD0EFA8-9CD7-47DF-A104-F0F705A8D7F3}" dt="2022-07-07T12:38:06.333" v="2475" actId="20577"/>
      <pc:docMkLst>
        <pc:docMk/>
      </pc:docMkLst>
      <pc:sldChg chg="addSp delSp modSp mod">
        <pc:chgData name="Louise Werner Gielsager" userId="259879cd-c067-4fa0-8631-3126d5956586" providerId="ADAL" clId="{EBD0EFA8-9CD7-47DF-A104-F0F705A8D7F3}" dt="2022-07-04T14:00:11.233" v="82" actId="20577"/>
        <pc:sldMkLst>
          <pc:docMk/>
          <pc:sldMk cId="0" sldId="257"/>
        </pc:sldMkLst>
        <pc:spChg chg="mod">
          <ac:chgData name="Louise Werner Gielsager" userId="259879cd-c067-4fa0-8631-3126d5956586" providerId="ADAL" clId="{EBD0EFA8-9CD7-47DF-A104-F0F705A8D7F3}" dt="2022-07-04T14:00:11.233" v="82" actId="20577"/>
          <ac:spMkLst>
            <pc:docMk/>
            <pc:sldMk cId="0" sldId="257"/>
            <ac:spMk id="2" creationId="{00000000-0000-0000-0000-000000000000}"/>
          </ac:spMkLst>
        </pc:spChg>
        <pc:spChg chg="del">
          <ac:chgData name="Louise Werner Gielsager" userId="259879cd-c067-4fa0-8631-3126d5956586" providerId="ADAL" clId="{EBD0EFA8-9CD7-47DF-A104-F0F705A8D7F3}" dt="2022-07-04T13:59:58.714" v="78" actId="478"/>
          <ac:spMkLst>
            <pc:docMk/>
            <pc:sldMk cId="0" sldId="257"/>
            <ac:spMk id="3" creationId="{76F6FDB9-85C9-4E99-223C-4645F80C4616}"/>
          </ac:spMkLst>
        </pc:spChg>
        <pc:spChg chg="add mod">
          <ac:chgData name="Louise Werner Gielsager" userId="259879cd-c067-4fa0-8631-3126d5956586" providerId="ADAL" clId="{EBD0EFA8-9CD7-47DF-A104-F0F705A8D7F3}" dt="2022-07-04T14:00:04.197" v="79"/>
          <ac:spMkLst>
            <pc:docMk/>
            <pc:sldMk cId="0" sldId="257"/>
            <ac:spMk id="5" creationId="{5502EBA9-37DE-451E-BF4E-FC4B2D45F05B}"/>
          </ac:spMkLst>
        </pc:spChg>
      </pc:sldChg>
      <pc:sldChg chg="addSp delSp modSp mod">
        <pc:chgData name="Louise Werner Gielsager" userId="259879cd-c067-4fa0-8631-3126d5956586" providerId="ADAL" clId="{EBD0EFA8-9CD7-47DF-A104-F0F705A8D7F3}" dt="2022-07-07T12:36:03.415" v="2411" actId="20577"/>
        <pc:sldMkLst>
          <pc:docMk/>
          <pc:sldMk cId="0" sldId="258"/>
        </pc:sldMkLst>
        <pc:spChg chg="mod">
          <ac:chgData name="Louise Werner Gielsager" userId="259879cd-c067-4fa0-8631-3126d5956586" providerId="ADAL" clId="{EBD0EFA8-9CD7-47DF-A104-F0F705A8D7F3}" dt="2022-07-05T07:40:03.855" v="98" actId="20577"/>
          <ac:spMkLst>
            <pc:docMk/>
            <pc:sldMk cId="0" sldId="258"/>
            <ac:spMk id="2" creationId="{00000000-0000-0000-0000-000000000000}"/>
          </ac:spMkLst>
        </pc:spChg>
        <pc:spChg chg="mod">
          <ac:chgData name="Louise Werner Gielsager" userId="259879cd-c067-4fa0-8631-3126d5956586" providerId="ADAL" clId="{EBD0EFA8-9CD7-47DF-A104-F0F705A8D7F3}" dt="2022-07-07T12:36:03.415" v="2411" actId="20577"/>
          <ac:spMkLst>
            <pc:docMk/>
            <pc:sldMk cId="0" sldId="258"/>
            <ac:spMk id="3" creationId="{00000000-0000-0000-0000-000000000000}"/>
          </ac:spMkLst>
        </pc:spChg>
        <pc:spChg chg="add mod">
          <ac:chgData name="Louise Werner Gielsager" userId="259879cd-c067-4fa0-8631-3126d5956586" providerId="ADAL" clId="{EBD0EFA8-9CD7-47DF-A104-F0F705A8D7F3}" dt="2022-07-05T07:36:44.295" v="83"/>
          <ac:spMkLst>
            <pc:docMk/>
            <pc:sldMk cId="0" sldId="258"/>
            <ac:spMk id="6" creationId="{5688BDDE-DD6B-49BA-8564-BFDD790801D6}"/>
          </ac:spMkLst>
        </pc:spChg>
        <pc:picChg chg="add mod">
          <ac:chgData name="Louise Werner Gielsager" userId="259879cd-c067-4fa0-8631-3126d5956586" providerId="ADAL" clId="{EBD0EFA8-9CD7-47DF-A104-F0F705A8D7F3}" dt="2022-07-05T07:41:24.203" v="109" actId="1076"/>
          <ac:picMkLst>
            <pc:docMk/>
            <pc:sldMk cId="0" sldId="258"/>
            <ac:picMk id="7" creationId="{58E2ADFF-3A6D-4D26-9E9D-AF50362ADAA3}"/>
          </ac:picMkLst>
        </pc:picChg>
        <pc:picChg chg="del">
          <ac:chgData name="Louise Werner Gielsager" userId="259879cd-c067-4fa0-8631-3126d5956586" providerId="ADAL" clId="{EBD0EFA8-9CD7-47DF-A104-F0F705A8D7F3}" dt="2022-07-05T07:36:49.209" v="84" actId="478"/>
          <ac:picMkLst>
            <pc:docMk/>
            <pc:sldMk cId="0" sldId="258"/>
            <ac:picMk id="8" creationId="{00000000-0000-0000-0000-000000000000}"/>
          </ac:picMkLst>
        </pc:picChg>
        <pc:picChg chg="del mod">
          <ac:chgData name="Louise Werner Gielsager" userId="259879cd-c067-4fa0-8631-3126d5956586" providerId="ADAL" clId="{EBD0EFA8-9CD7-47DF-A104-F0F705A8D7F3}" dt="2022-07-05T07:41:18.172" v="107" actId="478"/>
          <ac:picMkLst>
            <pc:docMk/>
            <pc:sldMk cId="0" sldId="258"/>
            <ac:picMk id="9" creationId="{00000000-0000-0000-0000-000000000000}"/>
          </ac:picMkLst>
        </pc:picChg>
      </pc:sldChg>
      <pc:sldChg chg="addSp delSp modSp mod">
        <pc:chgData name="Louise Werner Gielsager" userId="259879cd-c067-4fa0-8631-3126d5956586" providerId="ADAL" clId="{EBD0EFA8-9CD7-47DF-A104-F0F705A8D7F3}" dt="2022-07-07T12:36:45.875" v="2418" actId="14100"/>
        <pc:sldMkLst>
          <pc:docMk/>
          <pc:sldMk cId="0" sldId="260"/>
        </pc:sldMkLst>
        <pc:spChg chg="mod">
          <ac:chgData name="Louise Werner Gielsager" userId="259879cd-c067-4fa0-8631-3126d5956586" providerId="ADAL" clId="{EBD0EFA8-9CD7-47DF-A104-F0F705A8D7F3}" dt="2022-07-05T07:41:46.756" v="113" actId="255"/>
          <ac:spMkLst>
            <pc:docMk/>
            <pc:sldMk cId="0" sldId="260"/>
            <ac:spMk id="2" creationId="{00000000-0000-0000-0000-000000000000}"/>
          </ac:spMkLst>
        </pc:spChg>
        <pc:spChg chg="add mod">
          <ac:chgData name="Louise Werner Gielsager" userId="259879cd-c067-4fa0-8631-3126d5956586" providerId="ADAL" clId="{EBD0EFA8-9CD7-47DF-A104-F0F705A8D7F3}" dt="2022-07-05T07:42:13.105" v="115"/>
          <ac:spMkLst>
            <pc:docMk/>
            <pc:sldMk cId="0" sldId="260"/>
            <ac:spMk id="8" creationId="{61F5E6AB-BD41-4A85-9847-18B23B83BF19}"/>
          </ac:spMkLst>
        </pc:spChg>
        <pc:spChg chg="mod">
          <ac:chgData name="Louise Werner Gielsager" userId="259879cd-c067-4fa0-8631-3126d5956586" providerId="ADAL" clId="{EBD0EFA8-9CD7-47DF-A104-F0F705A8D7F3}" dt="2022-07-07T12:36:45.875" v="2418" actId="14100"/>
          <ac:spMkLst>
            <pc:docMk/>
            <pc:sldMk cId="0" sldId="260"/>
            <ac:spMk id="10" creationId="{886F17F9-C5B6-4816-8DC1-E5FEA81B7634}"/>
          </ac:spMkLst>
        </pc:spChg>
        <pc:picChg chg="del">
          <ac:chgData name="Louise Werner Gielsager" userId="259879cd-c067-4fa0-8631-3126d5956586" providerId="ADAL" clId="{EBD0EFA8-9CD7-47DF-A104-F0F705A8D7F3}" dt="2022-07-05T07:41:37.571" v="111" actId="478"/>
          <ac:picMkLst>
            <pc:docMk/>
            <pc:sldMk cId="0" sldId="260"/>
            <ac:picMk id="5" creationId="{69E281EF-4EE1-4518-8F7B-997C14A146C1}"/>
          </ac:picMkLst>
        </pc:picChg>
        <pc:picChg chg="mod ord">
          <ac:chgData name="Louise Werner Gielsager" userId="259879cd-c067-4fa0-8631-3126d5956586" providerId="ADAL" clId="{EBD0EFA8-9CD7-47DF-A104-F0F705A8D7F3}" dt="2022-07-07T07:55:36.657" v="894" actId="1076"/>
          <ac:picMkLst>
            <pc:docMk/>
            <pc:sldMk cId="0" sldId="260"/>
            <ac:picMk id="6" creationId="{CFFF9FC6-C6EB-4AED-82C5-CC94E2B1077C}"/>
          </ac:picMkLst>
        </pc:picChg>
        <pc:picChg chg="add mod">
          <ac:chgData name="Louise Werner Gielsager" userId="259879cd-c067-4fa0-8631-3126d5956586" providerId="ADAL" clId="{EBD0EFA8-9CD7-47DF-A104-F0F705A8D7F3}" dt="2022-07-05T07:41:34.722" v="110"/>
          <ac:picMkLst>
            <pc:docMk/>
            <pc:sldMk cId="0" sldId="260"/>
            <ac:picMk id="7" creationId="{4D05E4DE-D3C5-4C7A-B7D6-D1D151C232B7}"/>
          </ac:picMkLst>
        </pc:picChg>
      </pc:sldChg>
      <pc:sldChg chg="addSp delSp modSp mod">
        <pc:chgData name="Louise Werner Gielsager" userId="259879cd-c067-4fa0-8631-3126d5956586" providerId="ADAL" clId="{EBD0EFA8-9CD7-47DF-A104-F0F705A8D7F3}" dt="2022-07-07T10:41:22.294" v="2161" actId="1076"/>
        <pc:sldMkLst>
          <pc:docMk/>
          <pc:sldMk cId="0" sldId="261"/>
        </pc:sldMkLst>
        <pc:spChg chg="mod">
          <ac:chgData name="Louise Werner Gielsager" userId="259879cd-c067-4fa0-8631-3126d5956586" providerId="ADAL" clId="{EBD0EFA8-9CD7-47DF-A104-F0F705A8D7F3}" dt="2022-07-07T10:41:14.319" v="2159" actId="255"/>
          <ac:spMkLst>
            <pc:docMk/>
            <pc:sldMk cId="0" sldId="261"/>
            <ac:spMk id="2" creationId="{00000000-0000-0000-0000-000000000000}"/>
          </ac:spMkLst>
        </pc:spChg>
        <pc:spChg chg="add mod">
          <ac:chgData name="Louise Werner Gielsager" userId="259879cd-c067-4fa0-8631-3126d5956586" providerId="ADAL" clId="{EBD0EFA8-9CD7-47DF-A104-F0F705A8D7F3}" dt="2022-07-05T08:54:37.921" v="592"/>
          <ac:spMkLst>
            <pc:docMk/>
            <pc:sldMk cId="0" sldId="261"/>
            <ac:spMk id="11" creationId="{1761CF3C-3D5B-4030-8DC2-F63D65CD7EDB}"/>
          </ac:spMkLst>
        </pc:spChg>
        <pc:picChg chg="mod">
          <ac:chgData name="Louise Werner Gielsager" userId="259879cd-c067-4fa0-8631-3126d5956586" providerId="ADAL" clId="{EBD0EFA8-9CD7-47DF-A104-F0F705A8D7F3}" dt="2022-07-07T10:41:19.164" v="2160" actId="1076"/>
          <ac:picMkLst>
            <pc:docMk/>
            <pc:sldMk cId="0" sldId="261"/>
            <ac:picMk id="4" creationId="{E349E8C6-182B-46A9-989F-C51C426F475E}"/>
          </ac:picMkLst>
        </pc:picChg>
        <pc:picChg chg="mod">
          <ac:chgData name="Louise Werner Gielsager" userId="259879cd-c067-4fa0-8631-3126d5956586" providerId="ADAL" clId="{EBD0EFA8-9CD7-47DF-A104-F0F705A8D7F3}" dt="2022-07-07T10:41:22.294" v="2161" actId="1076"/>
          <ac:picMkLst>
            <pc:docMk/>
            <pc:sldMk cId="0" sldId="261"/>
            <ac:picMk id="7" creationId="{0CC1BAF2-9246-4191-848E-BA400F3452D9}"/>
          </ac:picMkLst>
        </pc:picChg>
        <pc:picChg chg="add mod">
          <ac:chgData name="Louise Werner Gielsager" userId="259879cd-c067-4fa0-8631-3126d5956586" providerId="ADAL" clId="{EBD0EFA8-9CD7-47DF-A104-F0F705A8D7F3}" dt="2022-07-05T08:41:16.003" v="439"/>
          <ac:picMkLst>
            <pc:docMk/>
            <pc:sldMk cId="0" sldId="261"/>
            <ac:picMk id="9" creationId="{58DB5037-095E-4B15-A2CF-859E7951CE6C}"/>
          </ac:picMkLst>
        </pc:picChg>
        <pc:picChg chg="del">
          <ac:chgData name="Louise Werner Gielsager" userId="259879cd-c067-4fa0-8631-3126d5956586" providerId="ADAL" clId="{EBD0EFA8-9CD7-47DF-A104-F0F705A8D7F3}" dt="2022-07-05T08:54:41.088" v="593" actId="478"/>
          <ac:picMkLst>
            <pc:docMk/>
            <pc:sldMk cId="0" sldId="261"/>
            <ac:picMk id="10" creationId="{D8D21A0B-428C-4A89-A278-92CE7ED26195}"/>
          </ac:picMkLst>
        </pc:picChg>
      </pc:sldChg>
      <pc:sldChg chg="addSp delSp modSp mod">
        <pc:chgData name="Louise Werner Gielsager" userId="259879cd-c067-4fa0-8631-3126d5956586" providerId="ADAL" clId="{EBD0EFA8-9CD7-47DF-A104-F0F705A8D7F3}" dt="2022-07-05T08:55:03.054" v="597" actId="478"/>
        <pc:sldMkLst>
          <pc:docMk/>
          <pc:sldMk cId="0" sldId="262"/>
        </pc:sldMkLst>
        <pc:spChg chg="add mod">
          <ac:chgData name="Louise Werner Gielsager" userId="259879cd-c067-4fa0-8631-3126d5956586" providerId="ADAL" clId="{EBD0EFA8-9CD7-47DF-A104-F0F705A8D7F3}" dt="2022-07-05T08:54:49.638" v="596"/>
          <ac:spMkLst>
            <pc:docMk/>
            <pc:sldMk cId="0" sldId="262"/>
            <ac:spMk id="6" creationId="{CA7E130A-44EC-47C5-AB02-180E2C50D853}"/>
          </ac:spMkLst>
        </pc:spChg>
        <pc:picChg chg="add mod">
          <ac:chgData name="Louise Werner Gielsager" userId="259879cd-c067-4fa0-8631-3126d5956586" providerId="ADAL" clId="{EBD0EFA8-9CD7-47DF-A104-F0F705A8D7F3}" dt="2022-07-05T08:41:21.919" v="441"/>
          <ac:picMkLst>
            <pc:docMk/>
            <pc:sldMk cId="0" sldId="262"/>
            <ac:picMk id="5" creationId="{A3E586EA-B152-48B4-9738-0DB8AB39CE8F}"/>
          </ac:picMkLst>
        </pc:picChg>
        <pc:picChg chg="del">
          <ac:chgData name="Louise Werner Gielsager" userId="259879cd-c067-4fa0-8631-3126d5956586" providerId="ADAL" clId="{EBD0EFA8-9CD7-47DF-A104-F0F705A8D7F3}" dt="2022-07-05T08:55:03.054" v="597" actId="478"/>
          <ac:picMkLst>
            <pc:docMk/>
            <pc:sldMk cId="0" sldId="262"/>
            <ac:picMk id="8" creationId="{15D8114E-3609-4D50-8761-4DDD14FD6EDF}"/>
          </ac:picMkLst>
        </pc:picChg>
      </pc:sldChg>
      <pc:sldChg chg="addSp delSp modSp mod">
        <pc:chgData name="Louise Werner Gielsager" userId="259879cd-c067-4fa0-8631-3126d5956586" providerId="ADAL" clId="{EBD0EFA8-9CD7-47DF-A104-F0F705A8D7F3}" dt="2022-07-07T09:15:21.301" v="1914" actId="12"/>
        <pc:sldMkLst>
          <pc:docMk/>
          <pc:sldMk cId="0" sldId="263"/>
        </pc:sldMkLst>
        <pc:spChg chg="mod">
          <ac:chgData name="Louise Werner Gielsager" userId="259879cd-c067-4fa0-8631-3126d5956586" providerId="ADAL" clId="{EBD0EFA8-9CD7-47DF-A104-F0F705A8D7F3}" dt="2022-07-07T09:15:21.301" v="1914" actId="12"/>
          <ac:spMkLst>
            <pc:docMk/>
            <pc:sldMk cId="0" sldId="263"/>
            <ac:spMk id="3" creationId="{00000000-0000-0000-0000-000000000000}"/>
          </ac:spMkLst>
        </pc:spChg>
        <pc:spChg chg="add mod">
          <ac:chgData name="Louise Werner Gielsager" userId="259879cd-c067-4fa0-8631-3126d5956586" providerId="ADAL" clId="{EBD0EFA8-9CD7-47DF-A104-F0F705A8D7F3}" dt="2022-07-05T08:54:44.388" v="594"/>
          <ac:spMkLst>
            <pc:docMk/>
            <pc:sldMk cId="0" sldId="263"/>
            <ac:spMk id="7" creationId="{A50A50C0-1D9F-4C6D-9964-EAF7F3C538AE}"/>
          </ac:spMkLst>
        </pc:spChg>
        <pc:picChg chg="add mod">
          <ac:chgData name="Louise Werner Gielsager" userId="259879cd-c067-4fa0-8631-3126d5956586" providerId="ADAL" clId="{EBD0EFA8-9CD7-47DF-A104-F0F705A8D7F3}" dt="2022-07-05T08:41:18.903" v="440"/>
          <ac:picMkLst>
            <pc:docMk/>
            <pc:sldMk cId="0" sldId="263"/>
            <ac:picMk id="5" creationId="{190450C0-EA5F-4822-8181-2A2BEFC716EA}"/>
          </ac:picMkLst>
        </pc:picChg>
        <pc:picChg chg="del">
          <ac:chgData name="Louise Werner Gielsager" userId="259879cd-c067-4fa0-8631-3126d5956586" providerId="ADAL" clId="{EBD0EFA8-9CD7-47DF-A104-F0F705A8D7F3}" dt="2022-07-05T08:54:47.021" v="595" actId="478"/>
          <ac:picMkLst>
            <pc:docMk/>
            <pc:sldMk cId="0" sldId="263"/>
            <ac:picMk id="6" creationId="{46D5DC98-DEAE-4D70-9547-A201669F53BA}"/>
          </ac:picMkLst>
        </pc:picChg>
      </pc:sldChg>
      <pc:sldChg chg="addSp delSp modSp del mod">
        <pc:chgData name="Louise Werner Gielsager" userId="259879cd-c067-4fa0-8631-3126d5956586" providerId="ADAL" clId="{EBD0EFA8-9CD7-47DF-A104-F0F705A8D7F3}" dt="2022-07-07T09:15:30.405" v="1915" actId="47"/>
        <pc:sldMkLst>
          <pc:docMk/>
          <pc:sldMk cId="0" sldId="265"/>
        </pc:sldMkLst>
        <pc:spChg chg="mod">
          <ac:chgData name="Louise Werner Gielsager" userId="259879cd-c067-4fa0-8631-3126d5956586" providerId="ADAL" clId="{EBD0EFA8-9CD7-47DF-A104-F0F705A8D7F3}" dt="2022-07-07T09:14:12.210" v="1893" actId="21"/>
          <ac:spMkLst>
            <pc:docMk/>
            <pc:sldMk cId="0" sldId="265"/>
            <ac:spMk id="3" creationId="{00000000-0000-0000-0000-000000000000}"/>
          </ac:spMkLst>
        </pc:spChg>
        <pc:spChg chg="add mod">
          <ac:chgData name="Louise Werner Gielsager" userId="259879cd-c067-4fa0-8631-3126d5956586" providerId="ADAL" clId="{EBD0EFA8-9CD7-47DF-A104-F0F705A8D7F3}" dt="2022-07-05T08:55:05.954" v="598"/>
          <ac:spMkLst>
            <pc:docMk/>
            <pc:sldMk cId="0" sldId="265"/>
            <ac:spMk id="7" creationId="{381E9A7F-C420-4BF2-A269-D20A8781B575}"/>
          </ac:spMkLst>
        </pc:spChg>
        <pc:picChg chg="del">
          <ac:chgData name="Louise Werner Gielsager" userId="259879cd-c067-4fa0-8631-3126d5956586" providerId="ADAL" clId="{EBD0EFA8-9CD7-47DF-A104-F0F705A8D7F3}" dt="2022-07-05T08:55:09.204" v="599" actId="478"/>
          <ac:picMkLst>
            <pc:docMk/>
            <pc:sldMk cId="0" sldId="265"/>
            <ac:picMk id="4" creationId="{00000000-0000-0000-0000-000000000000}"/>
          </ac:picMkLst>
        </pc:picChg>
        <pc:picChg chg="del">
          <ac:chgData name="Louise Werner Gielsager" userId="259879cd-c067-4fa0-8631-3126d5956586" providerId="ADAL" clId="{EBD0EFA8-9CD7-47DF-A104-F0F705A8D7F3}" dt="2022-07-05T08:41:26.820" v="442" actId="478"/>
          <ac:picMkLst>
            <pc:docMk/>
            <pc:sldMk cId="0" sldId="265"/>
            <ac:picMk id="5" creationId="{00000000-0000-0000-0000-000000000000}"/>
          </ac:picMkLst>
        </pc:picChg>
        <pc:picChg chg="add mod">
          <ac:chgData name="Louise Werner Gielsager" userId="259879cd-c067-4fa0-8631-3126d5956586" providerId="ADAL" clId="{EBD0EFA8-9CD7-47DF-A104-F0F705A8D7F3}" dt="2022-07-05T08:41:27.337" v="443"/>
          <ac:picMkLst>
            <pc:docMk/>
            <pc:sldMk cId="0" sldId="265"/>
            <ac:picMk id="6" creationId="{E41E9B18-749F-4608-A93F-E4EEBB441D3D}"/>
          </ac:picMkLst>
        </pc:picChg>
      </pc:sldChg>
      <pc:sldChg chg="addSp delSp modSp mod">
        <pc:chgData name="Louise Werner Gielsager" userId="259879cd-c067-4fa0-8631-3126d5956586" providerId="ADAL" clId="{EBD0EFA8-9CD7-47DF-A104-F0F705A8D7F3}" dt="2022-07-07T09:20:00.604" v="1927" actId="1076"/>
        <pc:sldMkLst>
          <pc:docMk/>
          <pc:sldMk cId="0" sldId="271"/>
        </pc:sldMkLst>
        <pc:spChg chg="mod">
          <ac:chgData name="Louise Werner Gielsager" userId="259879cd-c067-4fa0-8631-3126d5956586" providerId="ADAL" clId="{EBD0EFA8-9CD7-47DF-A104-F0F705A8D7F3}" dt="2022-07-05T08:48:46.554" v="530" actId="255"/>
          <ac:spMkLst>
            <pc:docMk/>
            <pc:sldMk cId="0" sldId="271"/>
            <ac:spMk id="2" creationId="{00000000-0000-0000-0000-000000000000}"/>
          </ac:spMkLst>
        </pc:spChg>
        <pc:spChg chg="mod">
          <ac:chgData name="Louise Werner Gielsager" userId="259879cd-c067-4fa0-8631-3126d5956586" providerId="ADAL" clId="{EBD0EFA8-9CD7-47DF-A104-F0F705A8D7F3}" dt="2022-07-07T09:19:43.117" v="1925" actId="1076"/>
          <ac:spMkLst>
            <pc:docMk/>
            <pc:sldMk cId="0" sldId="271"/>
            <ac:spMk id="3" creationId="{00000000-0000-0000-0000-000000000000}"/>
          </ac:spMkLst>
        </pc:spChg>
        <pc:spChg chg="add mod">
          <ac:chgData name="Louise Werner Gielsager" userId="259879cd-c067-4fa0-8631-3126d5956586" providerId="ADAL" clId="{EBD0EFA8-9CD7-47DF-A104-F0F705A8D7F3}" dt="2022-07-05T08:47:10.070" v="499"/>
          <ac:spMkLst>
            <pc:docMk/>
            <pc:sldMk cId="0" sldId="271"/>
            <ac:spMk id="8" creationId="{0FAE4892-AD2D-4EE4-9C27-D6E9CF115045}"/>
          </ac:spMkLst>
        </pc:spChg>
        <pc:picChg chg="del">
          <ac:chgData name="Louise Werner Gielsager" userId="259879cd-c067-4fa0-8631-3126d5956586" providerId="ADAL" clId="{EBD0EFA8-9CD7-47DF-A104-F0F705A8D7F3}" dt="2022-07-05T08:47:09.120" v="498" actId="478"/>
          <ac:picMkLst>
            <pc:docMk/>
            <pc:sldMk cId="0" sldId="271"/>
            <ac:picMk id="4" creationId="{00000000-0000-0000-0000-000000000000}"/>
          </ac:picMkLst>
        </pc:picChg>
        <pc:picChg chg="del">
          <ac:chgData name="Louise Werner Gielsager" userId="259879cd-c067-4fa0-8631-3126d5956586" providerId="ADAL" clId="{EBD0EFA8-9CD7-47DF-A104-F0F705A8D7F3}" dt="2022-07-05T08:41:51.586" v="448" actId="478"/>
          <ac:picMkLst>
            <pc:docMk/>
            <pc:sldMk cId="0" sldId="271"/>
            <ac:picMk id="5" creationId="{00000000-0000-0000-0000-000000000000}"/>
          </ac:picMkLst>
        </pc:picChg>
        <pc:picChg chg="del">
          <ac:chgData name="Louise Werner Gielsager" userId="259879cd-c067-4fa0-8631-3126d5956586" providerId="ADAL" clId="{EBD0EFA8-9CD7-47DF-A104-F0F705A8D7F3}" dt="2022-07-05T08:41:44.836" v="446" actId="478"/>
          <ac:picMkLst>
            <pc:docMk/>
            <pc:sldMk cId="0" sldId="271"/>
            <ac:picMk id="6" creationId="{A5B3C5FC-9C1C-4272-9826-2E88227C50D0}"/>
          </ac:picMkLst>
        </pc:picChg>
        <pc:picChg chg="add mod">
          <ac:chgData name="Louise Werner Gielsager" userId="259879cd-c067-4fa0-8631-3126d5956586" providerId="ADAL" clId="{EBD0EFA8-9CD7-47DF-A104-F0F705A8D7F3}" dt="2022-07-07T09:20:00.604" v="1927" actId="1076"/>
          <ac:picMkLst>
            <pc:docMk/>
            <pc:sldMk cId="0" sldId="271"/>
            <ac:picMk id="6" creationId="{DAEBC026-4CB6-46F5-AFDA-3CEB84106F5E}"/>
          </ac:picMkLst>
        </pc:picChg>
        <pc:picChg chg="add mod">
          <ac:chgData name="Louise Werner Gielsager" userId="259879cd-c067-4fa0-8631-3126d5956586" providerId="ADAL" clId="{EBD0EFA8-9CD7-47DF-A104-F0F705A8D7F3}" dt="2022-07-05T08:41:48.703" v="447"/>
          <ac:picMkLst>
            <pc:docMk/>
            <pc:sldMk cId="0" sldId="271"/>
            <ac:picMk id="7" creationId="{EF616915-6632-47DE-A774-C9D55D1BD7DC}"/>
          </ac:picMkLst>
        </pc:picChg>
      </pc:sldChg>
      <pc:sldChg chg="addSp delSp modSp mod">
        <pc:chgData name="Louise Werner Gielsager" userId="259879cd-c067-4fa0-8631-3126d5956586" providerId="ADAL" clId="{EBD0EFA8-9CD7-47DF-A104-F0F705A8D7F3}" dt="2022-07-07T09:19:21.704" v="1923" actId="20577"/>
        <pc:sldMkLst>
          <pc:docMk/>
          <pc:sldMk cId="0" sldId="272"/>
        </pc:sldMkLst>
        <pc:spChg chg="mod">
          <ac:chgData name="Louise Werner Gielsager" userId="259879cd-c067-4fa0-8631-3126d5956586" providerId="ADAL" clId="{EBD0EFA8-9CD7-47DF-A104-F0F705A8D7F3}" dt="2022-07-05T08:49:35.991" v="545" actId="2711"/>
          <ac:spMkLst>
            <pc:docMk/>
            <pc:sldMk cId="0" sldId="272"/>
            <ac:spMk id="2" creationId="{00000000-0000-0000-0000-000000000000}"/>
          </ac:spMkLst>
        </pc:spChg>
        <pc:spChg chg="add mod">
          <ac:chgData name="Louise Werner Gielsager" userId="259879cd-c067-4fa0-8631-3126d5956586" providerId="ADAL" clId="{EBD0EFA8-9CD7-47DF-A104-F0F705A8D7F3}" dt="2022-07-05T08:50:22.587" v="554" actId="1076"/>
          <ac:spMkLst>
            <pc:docMk/>
            <pc:sldMk cId="0" sldId="272"/>
            <ac:spMk id="9" creationId="{A4092E4E-8A99-4247-B51C-65DA3E58B87A}"/>
          </ac:spMkLst>
        </pc:spChg>
        <pc:spChg chg="mod">
          <ac:chgData name="Louise Werner Gielsager" userId="259879cd-c067-4fa0-8631-3126d5956586" providerId="ADAL" clId="{EBD0EFA8-9CD7-47DF-A104-F0F705A8D7F3}" dt="2022-07-07T09:19:21.704" v="1923" actId="20577"/>
          <ac:spMkLst>
            <pc:docMk/>
            <pc:sldMk cId="0" sldId="272"/>
            <ac:spMk id="11" creationId="{0520D9E8-7679-446A-9B7A-37756F0AA171}"/>
          </ac:spMkLst>
        </pc:spChg>
        <pc:spChg chg="del mod">
          <ac:chgData name="Louise Werner Gielsager" userId="259879cd-c067-4fa0-8631-3126d5956586" providerId="ADAL" clId="{EBD0EFA8-9CD7-47DF-A104-F0F705A8D7F3}" dt="2022-07-05T08:49:39.954" v="547" actId="478"/>
          <ac:spMkLst>
            <pc:docMk/>
            <pc:sldMk cId="0" sldId="272"/>
            <ac:spMk id="12" creationId="{E1B1CE8C-041F-4AA3-94B0-377FC199A959}"/>
          </ac:spMkLst>
        </pc:spChg>
        <pc:picChg chg="add mod">
          <ac:chgData name="Louise Werner Gielsager" userId="259879cd-c067-4fa0-8631-3126d5956586" providerId="ADAL" clId="{EBD0EFA8-9CD7-47DF-A104-F0F705A8D7F3}" dt="2022-07-05T08:41:55.036" v="449"/>
          <ac:picMkLst>
            <pc:docMk/>
            <pc:sldMk cId="0" sldId="272"/>
            <ac:picMk id="7" creationId="{EB263541-4921-4E2A-A850-29B99281E8EF}"/>
          </ac:picMkLst>
        </pc:picChg>
        <pc:picChg chg="del">
          <ac:chgData name="Louise Werner Gielsager" userId="259879cd-c067-4fa0-8631-3126d5956586" providerId="ADAL" clId="{EBD0EFA8-9CD7-47DF-A104-F0F705A8D7F3}" dt="2022-07-05T08:50:02.037" v="551" actId="478"/>
          <ac:picMkLst>
            <pc:docMk/>
            <pc:sldMk cId="0" sldId="272"/>
            <ac:picMk id="8" creationId="{1BF46114-C6CC-474D-8FC5-7A8C19F22F90}"/>
          </ac:picMkLst>
        </pc:picChg>
        <pc:picChg chg="mod">
          <ac:chgData name="Louise Werner Gielsager" userId="259879cd-c067-4fa0-8631-3126d5956586" providerId="ADAL" clId="{EBD0EFA8-9CD7-47DF-A104-F0F705A8D7F3}" dt="2022-07-05T08:50:28.521" v="556" actId="1076"/>
          <ac:picMkLst>
            <pc:docMk/>
            <pc:sldMk cId="0" sldId="272"/>
            <ac:picMk id="13" creationId="{C0453F3B-A65D-4D5A-86EF-F2B85AAADB3A}"/>
          </ac:picMkLst>
        </pc:picChg>
      </pc:sldChg>
      <pc:sldChg chg="addSp delSp modSp mod">
        <pc:chgData name="Louise Werner Gielsager" userId="259879cd-c067-4fa0-8631-3126d5956586" providerId="ADAL" clId="{EBD0EFA8-9CD7-47DF-A104-F0F705A8D7F3}" dt="2022-07-07T09:20:47.685" v="1930" actId="14100"/>
        <pc:sldMkLst>
          <pc:docMk/>
          <pc:sldMk cId="0" sldId="273"/>
        </pc:sldMkLst>
        <pc:spChg chg="mod">
          <ac:chgData name="Louise Werner Gielsager" userId="259879cd-c067-4fa0-8631-3126d5956586" providerId="ADAL" clId="{EBD0EFA8-9CD7-47DF-A104-F0F705A8D7F3}" dt="2022-07-05T08:50:58.304" v="576" actId="20577"/>
          <ac:spMkLst>
            <pc:docMk/>
            <pc:sldMk cId="0" sldId="273"/>
            <ac:spMk id="2" creationId="{00000000-0000-0000-0000-000000000000}"/>
          </ac:spMkLst>
        </pc:spChg>
        <pc:spChg chg="mod">
          <ac:chgData name="Louise Werner Gielsager" userId="259879cd-c067-4fa0-8631-3126d5956586" providerId="ADAL" clId="{EBD0EFA8-9CD7-47DF-A104-F0F705A8D7F3}" dt="2022-07-05T08:51:23.187" v="580" actId="1076"/>
          <ac:spMkLst>
            <pc:docMk/>
            <pc:sldMk cId="0" sldId="273"/>
            <ac:spMk id="3" creationId="{00000000-0000-0000-0000-000000000000}"/>
          </ac:spMkLst>
        </pc:spChg>
        <pc:spChg chg="add mod">
          <ac:chgData name="Louise Werner Gielsager" userId="259879cd-c067-4fa0-8631-3126d5956586" providerId="ADAL" clId="{EBD0EFA8-9CD7-47DF-A104-F0F705A8D7F3}" dt="2022-07-07T09:20:47.685" v="1930" actId="14100"/>
          <ac:spMkLst>
            <pc:docMk/>
            <pc:sldMk cId="0" sldId="273"/>
            <ac:spMk id="9" creationId="{EB943058-85A5-45D8-852F-4348B70EBCBE}"/>
          </ac:spMkLst>
        </pc:spChg>
        <pc:picChg chg="del">
          <ac:chgData name="Louise Werner Gielsager" userId="259879cd-c067-4fa0-8631-3126d5956586" providerId="ADAL" clId="{EBD0EFA8-9CD7-47DF-A104-F0F705A8D7F3}" dt="2022-07-05T08:46:09.137" v="493" actId="478"/>
          <ac:picMkLst>
            <pc:docMk/>
            <pc:sldMk cId="0" sldId="273"/>
            <ac:picMk id="5" creationId="{36274F44-4570-4D58-921F-F5C30FF11028}"/>
          </ac:picMkLst>
        </pc:picChg>
        <pc:picChg chg="del mod">
          <ac:chgData name="Louise Werner Gielsager" userId="259879cd-c067-4fa0-8631-3126d5956586" providerId="ADAL" clId="{EBD0EFA8-9CD7-47DF-A104-F0F705A8D7F3}" dt="2022-07-07T09:20:39.462" v="1929" actId="478"/>
          <ac:picMkLst>
            <pc:docMk/>
            <pc:sldMk cId="0" sldId="273"/>
            <ac:picMk id="6" creationId="{597503FC-F362-466F-9B46-10CA8D05D4B3}"/>
          </ac:picMkLst>
        </pc:picChg>
        <pc:picChg chg="mod">
          <ac:chgData name="Louise Werner Gielsager" userId="259879cd-c067-4fa0-8631-3126d5956586" providerId="ADAL" clId="{EBD0EFA8-9CD7-47DF-A104-F0F705A8D7F3}" dt="2022-07-05T08:50:38.904" v="558" actId="1076"/>
          <ac:picMkLst>
            <pc:docMk/>
            <pc:sldMk cId="0" sldId="273"/>
            <ac:picMk id="7" creationId="{13808A12-ABD9-4A24-9085-7355F14E161C}"/>
          </ac:picMkLst>
        </pc:picChg>
        <pc:picChg chg="add mod">
          <ac:chgData name="Louise Werner Gielsager" userId="259879cd-c067-4fa0-8631-3126d5956586" providerId="ADAL" clId="{EBD0EFA8-9CD7-47DF-A104-F0F705A8D7F3}" dt="2022-07-05T08:41:59.286" v="450"/>
          <ac:picMkLst>
            <pc:docMk/>
            <pc:sldMk cId="0" sldId="273"/>
            <ac:picMk id="8" creationId="{C8AC3668-A545-4FAE-99D5-5FCF94B279BD}"/>
          </ac:picMkLst>
        </pc:picChg>
      </pc:sldChg>
      <pc:sldChg chg="addSp modSp del mod">
        <pc:chgData name="Louise Werner Gielsager" userId="259879cd-c067-4fa0-8631-3126d5956586" providerId="ADAL" clId="{EBD0EFA8-9CD7-47DF-A104-F0F705A8D7F3}" dt="2022-07-04T12:40:35.156" v="55" actId="47"/>
        <pc:sldMkLst>
          <pc:docMk/>
          <pc:sldMk cId="0" sldId="281"/>
        </pc:sldMkLst>
        <pc:spChg chg="mod">
          <ac:chgData name="Louise Werner Gielsager" userId="259879cd-c067-4fa0-8631-3126d5956586" providerId="ADAL" clId="{EBD0EFA8-9CD7-47DF-A104-F0F705A8D7F3}" dt="2022-07-04T12:28:58.749" v="6" actId="1076"/>
          <ac:spMkLst>
            <pc:docMk/>
            <pc:sldMk cId="0" sldId="281"/>
            <ac:spMk id="2" creationId="{00000000-0000-0000-0000-000000000000}"/>
          </ac:spMkLst>
        </pc:spChg>
        <pc:spChg chg="mod">
          <ac:chgData name="Louise Werner Gielsager" userId="259879cd-c067-4fa0-8631-3126d5956586" providerId="ADAL" clId="{EBD0EFA8-9CD7-47DF-A104-F0F705A8D7F3}" dt="2022-07-04T12:28:53.654" v="5" actId="1076"/>
          <ac:spMkLst>
            <pc:docMk/>
            <pc:sldMk cId="0" sldId="281"/>
            <ac:spMk id="3" creationId="{00000000-0000-0000-0000-000000000000}"/>
          </ac:spMkLst>
        </pc:spChg>
        <pc:spChg chg="add mod">
          <ac:chgData name="Louise Werner Gielsager" userId="259879cd-c067-4fa0-8631-3126d5956586" providerId="ADAL" clId="{EBD0EFA8-9CD7-47DF-A104-F0F705A8D7F3}" dt="2022-07-04T12:29:36.610" v="10" actId="14100"/>
          <ac:spMkLst>
            <pc:docMk/>
            <pc:sldMk cId="0" sldId="281"/>
            <ac:spMk id="8" creationId="{DD18625C-2E88-41A2-95E4-83E5FE1C14A7}"/>
          </ac:spMkLst>
        </pc:spChg>
        <pc:picChg chg="mod">
          <ac:chgData name="Louise Werner Gielsager" userId="259879cd-c067-4fa0-8631-3126d5956586" providerId="ADAL" clId="{EBD0EFA8-9CD7-47DF-A104-F0F705A8D7F3}" dt="2022-07-04T12:29:31.203" v="9" actId="14100"/>
          <ac:picMkLst>
            <pc:docMk/>
            <pc:sldMk cId="0" sldId="281"/>
            <ac:picMk id="6" creationId="{413B1326-4E72-4A43-963A-28C50831DD50}"/>
          </ac:picMkLst>
        </pc:picChg>
        <pc:picChg chg="mod">
          <ac:chgData name="Louise Werner Gielsager" userId="259879cd-c067-4fa0-8631-3126d5956586" providerId="ADAL" clId="{EBD0EFA8-9CD7-47DF-A104-F0F705A8D7F3}" dt="2022-07-04T12:30:05.320" v="11" actId="1076"/>
          <ac:picMkLst>
            <pc:docMk/>
            <pc:sldMk cId="0" sldId="281"/>
            <ac:picMk id="7" creationId="{6DC5FE9E-49C7-4006-8CD1-4B63CB0B22AD}"/>
          </ac:picMkLst>
        </pc:picChg>
      </pc:sldChg>
      <pc:sldChg chg="modSp del mod">
        <pc:chgData name="Louise Werner Gielsager" userId="259879cd-c067-4fa0-8631-3126d5956586" providerId="ADAL" clId="{EBD0EFA8-9CD7-47DF-A104-F0F705A8D7F3}" dt="2022-07-04T12:40:35.156" v="55" actId="47"/>
        <pc:sldMkLst>
          <pc:docMk/>
          <pc:sldMk cId="0" sldId="282"/>
        </pc:sldMkLst>
        <pc:spChg chg="mod">
          <ac:chgData name="Louise Werner Gielsager" userId="259879cd-c067-4fa0-8631-3126d5956586" providerId="ADAL" clId="{EBD0EFA8-9CD7-47DF-A104-F0F705A8D7F3}" dt="2022-07-04T12:33:46.621" v="43" actId="20577"/>
          <ac:spMkLst>
            <pc:docMk/>
            <pc:sldMk cId="0" sldId="282"/>
            <ac:spMk id="3" creationId="{00000000-0000-0000-0000-000000000000}"/>
          </ac:spMkLst>
        </pc:spChg>
        <pc:picChg chg="mod">
          <ac:chgData name="Louise Werner Gielsager" userId="259879cd-c067-4fa0-8631-3126d5956586" providerId="ADAL" clId="{EBD0EFA8-9CD7-47DF-A104-F0F705A8D7F3}" dt="2022-07-04T12:32:08.010" v="12" actId="1076"/>
          <ac:picMkLst>
            <pc:docMk/>
            <pc:sldMk cId="0" sldId="282"/>
            <ac:picMk id="6" creationId="{03EA20DA-274A-48FE-8397-EA3C183991ED}"/>
          </ac:picMkLst>
        </pc:picChg>
      </pc:sldChg>
      <pc:sldChg chg="addSp delSp modSp mod ord modNotesTx">
        <pc:chgData name="Louise Werner Gielsager" userId="259879cd-c067-4fa0-8631-3126d5956586" providerId="ADAL" clId="{EBD0EFA8-9CD7-47DF-A104-F0F705A8D7F3}" dt="2022-07-07T12:38:06.333" v="2475" actId="20577"/>
        <pc:sldMkLst>
          <pc:docMk/>
          <pc:sldMk cId="0" sldId="294"/>
        </pc:sldMkLst>
        <pc:spChg chg="del mod">
          <ac:chgData name="Louise Werner Gielsager" userId="259879cd-c067-4fa0-8631-3126d5956586" providerId="ADAL" clId="{EBD0EFA8-9CD7-47DF-A104-F0F705A8D7F3}" dt="2022-07-07T08:25:44.921" v="1412" actId="478"/>
          <ac:spMkLst>
            <pc:docMk/>
            <pc:sldMk cId="0" sldId="294"/>
            <ac:spMk id="2" creationId="{00000000-0000-0000-0000-000000000000}"/>
          </ac:spMkLst>
        </pc:spChg>
        <pc:spChg chg="mod">
          <ac:chgData name="Louise Werner Gielsager" userId="259879cd-c067-4fa0-8631-3126d5956586" providerId="ADAL" clId="{EBD0EFA8-9CD7-47DF-A104-F0F705A8D7F3}" dt="2022-07-07T12:38:06.333" v="2475" actId="20577"/>
          <ac:spMkLst>
            <pc:docMk/>
            <pc:sldMk cId="0" sldId="294"/>
            <ac:spMk id="3" creationId="{00000000-0000-0000-0000-000000000000}"/>
          </ac:spMkLst>
        </pc:spChg>
        <pc:spChg chg="mod">
          <ac:chgData name="Louise Werner Gielsager" userId="259879cd-c067-4fa0-8631-3126d5956586" providerId="ADAL" clId="{EBD0EFA8-9CD7-47DF-A104-F0F705A8D7F3}" dt="2022-07-07T08:19:43.474" v="1346" actId="208"/>
          <ac:spMkLst>
            <pc:docMk/>
            <pc:sldMk cId="0" sldId="294"/>
            <ac:spMk id="6" creationId="{D81E79B1-C7BC-4975-BE83-DC7070F9FD44}"/>
          </ac:spMkLst>
        </pc:spChg>
        <pc:spChg chg="mod">
          <ac:chgData name="Louise Werner Gielsager" userId="259879cd-c067-4fa0-8631-3126d5956586" providerId="ADAL" clId="{EBD0EFA8-9CD7-47DF-A104-F0F705A8D7F3}" dt="2022-07-05T08:36:29.270" v="390" actId="1076"/>
          <ac:spMkLst>
            <pc:docMk/>
            <pc:sldMk cId="0" sldId="294"/>
            <ac:spMk id="18" creationId="{3636E5A1-FB6C-4780-97C0-C6A96D01E230}"/>
          </ac:spMkLst>
        </pc:spChg>
        <pc:spChg chg="mod">
          <ac:chgData name="Louise Werner Gielsager" userId="259879cd-c067-4fa0-8631-3126d5956586" providerId="ADAL" clId="{EBD0EFA8-9CD7-47DF-A104-F0F705A8D7F3}" dt="2022-07-05T08:36:44.219" v="392" actId="1076"/>
          <ac:spMkLst>
            <pc:docMk/>
            <pc:sldMk cId="0" sldId="294"/>
            <ac:spMk id="20" creationId="{C21A0A0F-B278-41A0-AB97-876729067CDD}"/>
          </ac:spMkLst>
        </pc:spChg>
        <pc:spChg chg="add mod">
          <ac:chgData name="Louise Werner Gielsager" userId="259879cd-c067-4fa0-8631-3126d5956586" providerId="ADAL" clId="{EBD0EFA8-9CD7-47DF-A104-F0F705A8D7F3}" dt="2022-07-05T08:35:47.853" v="386"/>
          <ac:spMkLst>
            <pc:docMk/>
            <pc:sldMk cId="0" sldId="294"/>
            <ac:spMk id="30" creationId="{10E4245D-69F5-4ABB-9745-9C714FE0DEDF}"/>
          </ac:spMkLst>
        </pc:spChg>
        <pc:spChg chg="mod">
          <ac:chgData name="Louise Werner Gielsager" userId="259879cd-c067-4fa0-8631-3126d5956586" providerId="ADAL" clId="{EBD0EFA8-9CD7-47DF-A104-F0F705A8D7F3}" dt="2022-07-05T08:36:37.891" v="391" actId="1076"/>
          <ac:spMkLst>
            <pc:docMk/>
            <pc:sldMk cId="0" sldId="294"/>
            <ac:spMk id="32" creationId="{389F568D-9C8A-43B7-8A53-774F8D79F2EF}"/>
          </ac:spMkLst>
        </pc:spChg>
        <pc:spChg chg="mod">
          <ac:chgData name="Louise Werner Gielsager" userId="259879cd-c067-4fa0-8631-3126d5956586" providerId="ADAL" clId="{EBD0EFA8-9CD7-47DF-A104-F0F705A8D7F3}" dt="2022-07-07T08:19:47.393" v="1347" actId="208"/>
          <ac:spMkLst>
            <pc:docMk/>
            <pc:sldMk cId="0" sldId="294"/>
            <ac:spMk id="36" creationId="{29325AAC-8554-48FD-B839-B35C4A67DC43}"/>
          </ac:spMkLst>
        </pc:spChg>
        <pc:spChg chg="mod">
          <ac:chgData name="Louise Werner Gielsager" userId="259879cd-c067-4fa0-8631-3126d5956586" providerId="ADAL" clId="{EBD0EFA8-9CD7-47DF-A104-F0F705A8D7F3}" dt="2022-07-07T08:19:50.882" v="1348" actId="208"/>
          <ac:spMkLst>
            <pc:docMk/>
            <pc:sldMk cId="0" sldId="294"/>
            <ac:spMk id="37" creationId="{7AF648D5-79C5-4BD4-A828-41ECCDC9A8AF}"/>
          </ac:spMkLst>
        </pc:spChg>
        <pc:spChg chg="mod">
          <ac:chgData name="Louise Werner Gielsager" userId="259879cd-c067-4fa0-8631-3126d5956586" providerId="ADAL" clId="{EBD0EFA8-9CD7-47DF-A104-F0F705A8D7F3}" dt="2022-07-07T08:19:54.099" v="1349" actId="208"/>
          <ac:spMkLst>
            <pc:docMk/>
            <pc:sldMk cId="0" sldId="294"/>
            <ac:spMk id="38" creationId="{8F8D3104-2953-4B7E-A814-4317DB5CB071}"/>
          </ac:spMkLst>
        </pc:spChg>
        <pc:spChg chg="mod">
          <ac:chgData name="Louise Werner Gielsager" userId="259879cd-c067-4fa0-8631-3126d5956586" providerId="ADAL" clId="{EBD0EFA8-9CD7-47DF-A104-F0F705A8D7F3}" dt="2022-07-07T08:19:56.773" v="1350" actId="208"/>
          <ac:spMkLst>
            <pc:docMk/>
            <pc:sldMk cId="0" sldId="294"/>
            <ac:spMk id="39" creationId="{35E66880-B510-479D-BD75-BF8F87E7F5BC}"/>
          </ac:spMkLst>
        </pc:spChg>
        <pc:grpChg chg="add mod">
          <ac:chgData name="Louise Werner Gielsager" userId="259879cd-c067-4fa0-8631-3126d5956586" providerId="ADAL" clId="{EBD0EFA8-9CD7-47DF-A104-F0F705A8D7F3}" dt="2022-07-05T08:36:23.170" v="389" actId="1076"/>
          <ac:grpSpMkLst>
            <pc:docMk/>
            <pc:sldMk cId="0" sldId="294"/>
            <ac:grpSpMk id="4" creationId="{7BB772E9-7D97-4BCF-8142-D0F2952C4F24}"/>
          </ac:grpSpMkLst>
        </pc:grpChg>
        <pc:picChg chg="del">
          <ac:chgData name="Louise Werner Gielsager" userId="259879cd-c067-4fa0-8631-3126d5956586" providerId="ADAL" clId="{EBD0EFA8-9CD7-47DF-A104-F0F705A8D7F3}" dt="2022-07-05T08:35:23.003" v="383" actId="478"/>
          <ac:picMkLst>
            <pc:docMk/>
            <pc:sldMk cId="0" sldId="294"/>
            <ac:picMk id="28" creationId="{43B8490E-EBD2-4E05-A44A-B258B76B9940}"/>
          </ac:picMkLst>
        </pc:picChg>
        <pc:picChg chg="add mod">
          <ac:chgData name="Louise Werner Gielsager" userId="259879cd-c067-4fa0-8631-3126d5956586" providerId="ADAL" clId="{EBD0EFA8-9CD7-47DF-A104-F0F705A8D7F3}" dt="2022-07-05T08:35:38.886" v="385"/>
          <ac:picMkLst>
            <pc:docMk/>
            <pc:sldMk cId="0" sldId="294"/>
            <ac:picMk id="29" creationId="{C89836A9-7F4D-43A4-A1D1-5151350740B6}"/>
          </ac:picMkLst>
        </pc:picChg>
        <pc:cxnChg chg="mod">
          <ac:chgData name="Louise Werner Gielsager" userId="259879cd-c067-4fa0-8631-3126d5956586" providerId="ADAL" clId="{EBD0EFA8-9CD7-47DF-A104-F0F705A8D7F3}" dt="2022-07-07T08:20:10.863" v="1351" actId="208"/>
          <ac:cxnSpMkLst>
            <pc:docMk/>
            <pc:sldMk cId="0" sldId="294"/>
            <ac:cxnSpMk id="8" creationId="{2BBFDBC2-7B49-484B-9399-C07C61EAEA52}"/>
          </ac:cxnSpMkLst>
        </pc:cxnChg>
        <pc:cxnChg chg="mod">
          <ac:chgData name="Louise Werner Gielsager" userId="259879cd-c067-4fa0-8631-3126d5956586" providerId="ADAL" clId="{EBD0EFA8-9CD7-47DF-A104-F0F705A8D7F3}" dt="2022-07-07T08:20:10.863" v="1351" actId="208"/>
          <ac:cxnSpMkLst>
            <pc:docMk/>
            <pc:sldMk cId="0" sldId="294"/>
            <ac:cxnSpMk id="10" creationId="{6695918C-3FB7-4239-A067-638565A07824}"/>
          </ac:cxnSpMkLst>
        </pc:cxnChg>
        <pc:cxnChg chg="mod">
          <ac:chgData name="Louise Werner Gielsager" userId="259879cd-c067-4fa0-8631-3126d5956586" providerId="ADAL" clId="{EBD0EFA8-9CD7-47DF-A104-F0F705A8D7F3}" dt="2022-07-07T08:20:10.863" v="1351" actId="208"/>
          <ac:cxnSpMkLst>
            <pc:docMk/>
            <pc:sldMk cId="0" sldId="294"/>
            <ac:cxnSpMk id="12" creationId="{D3948EF6-4A6C-44E9-9473-0855CF19727B}"/>
          </ac:cxnSpMkLst>
        </pc:cxnChg>
        <pc:cxnChg chg="mod">
          <ac:chgData name="Louise Werner Gielsager" userId="259879cd-c067-4fa0-8631-3126d5956586" providerId="ADAL" clId="{EBD0EFA8-9CD7-47DF-A104-F0F705A8D7F3}" dt="2022-07-07T08:20:10.863" v="1351" actId="208"/>
          <ac:cxnSpMkLst>
            <pc:docMk/>
            <pc:sldMk cId="0" sldId="294"/>
            <ac:cxnSpMk id="13" creationId="{EF13EE19-651F-4CED-84E9-D577CACECA66}"/>
          </ac:cxnSpMkLst>
        </pc:cxnChg>
        <pc:cxnChg chg="mod">
          <ac:chgData name="Louise Werner Gielsager" userId="259879cd-c067-4fa0-8631-3126d5956586" providerId="ADAL" clId="{EBD0EFA8-9CD7-47DF-A104-F0F705A8D7F3}" dt="2022-07-07T08:20:10.863" v="1351" actId="208"/>
          <ac:cxnSpMkLst>
            <pc:docMk/>
            <pc:sldMk cId="0" sldId="294"/>
            <ac:cxnSpMk id="14" creationId="{F664FCA7-CFA9-4728-8902-0B9062430F97}"/>
          </ac:cxnSpMkLst>
        </pc:cxnChg>
        <pc:cxnChg chg="mod">
          <ac:chgData name="Louise Werner Gielsager" userId="259879cd-c067-4fa0-8631-3126d5956586" providerId="ADAL" clId="{EBD0EFA8-9CD7-47DF-A104-F0F705A8D7F3}" dt="2022-07-07T08:20:10.863" v="1351" actId="208"/>
          <ac:cxnSpMkLst>
            <pc:docMk/>
            <pc:sldMk cId="0" sldId="294"/>
            <ac:cxnSpMk id="15" creationId="{425D0F22-925E-4A74-9491-8EAAAD4DCEFE}"/>
          </ac:cxnSpMkLst>
        </pc:cxnChg>
        <pc:cxnChg chg="mod">
          <ac:chgData name="Louise Werner Gielsager" userId="259879cd-c067-4fa0-8631-3126d5956586" providerId="ADAL" clId="{EBD0EFA8-9CD7-47DF-A104-F0F705A8D7F3}" dt="2022-07-07T08:20:10.863" v="1351" actId="208"/>
          <ac:cxnSpMkLst>
            <pc:docMk/>
            <pc:sldMk cId="0" sldId="294"/>
            <ac:cxnSpMk id="16" creationId="{FB319E1A-A2F6-4AD3-933E-CF3EA3471CE6}"/>
          </ac:cxnSpMkLst>
        </pc:cxnChg>
        <pc:cxnChg chg="mod">
          <ac:chgData name="Louise Werner Gielsager" userId="259879cd-c067-4fa0-8631-3126d5956586" providerId="ADAL" clId="{EBD0EFA8-9CD7-47DF-A104-F0F705A8D7F3}" dt="2022-07-07T08:20:10.863" v="1351" actId="208"/>
          <ac:cxnSpMkLst>
            <pc:docMk/>
            <pc:sldMk cId="0" sldId="294"/>
            <ac:cxnSpMk id="17" creationId="{CB54CC83-7902-418A-A110-E63F9923ECE3}"/>
          </ac:cxnSpMkLst>
        </pc:cxnChg>
        <pc:cxnChg chg="mod">
          <ac:chgData name="Louise Werner Gielsager" userId="259879cd-c067-4fa0-8631-3126d5956586" providerId="ADAL" clId="{EBD0EFA8-9CD7-47DF-A104-F0F705A8D7F3}" dt="2022-07-07T08:20:10.863" v="1351" actId="208"/>
          <ac:cxnSpMkLst>
            <pc:docMk/>
            <pc:sldMk cId="0" sldId="294"/>
            <ac:cxnSpMk id="22" creationId="{B8DCA5E0-87FE-42B8-A322-9F605B17D388}"/>
          </ac:cxnSpMkLst>
        </pc:cxnChg>
      </pc:sldChg>
      <pc:sldChg chg="addSp delSp modSp del mod">
        <pc:chgData name="Louise Werner Gielsager" userId="259879cd-c067-4fa0-8631-3126d5956586" providerId="ADAL" clId="{EBD0EFA8-9CD7-47DF-A104-F0F705A8D7F3}" dt="2022-07-07T08:21:00.078" v="1375" actId="47"/>
        <pc:sldMkLst>
          <pc:docMk/>
          <pc:sldMk cId="0" sldId="297"/>
        </pc:sldMkLst>
        <pc:spChg chg="mod">
          <ac:chgData name="Louise Werner Gielsager" userId="259879cd-c067-4fa0-8631-3126d5956586" providerId="ADAL" clId="{EBD0EFA8-9CD7-47DF-A104-F0F705A8D7F3}" dt="2022-07-05T09:00:41.788" v="644" actId="1076"/>
          <ac:spMkLst>
            <pc:docMk/>
            <pc:sldMk cId="0" sldId="297"/>
            <ac:spMk id="3" creationId="{00000000-0000-0000-0000-000000000000}"/>
          </ac:spMkLst>
        </pc:spChg>
        <pc:spChg chg="add mod">
          <ac:chgData name="Louise Werner Gielsager" userId="259879cd-c067-4fa0-8631-3126d5956586" providerId="ADAL" clId="{EBD0EFA8-9CD7-47DF-A104-F0F705A8D7F3}" dt="2022-07-05T08:39:12.720" v="420"/>
          <ac:spMkLst>
            <pc:docMk/>
            <pc:sldMk cId="0" sldId="297"/>
            <ac:spMk id="10" creationId="{13C53A8B-5B07-46FC-90B7-2F7318ECFAEE}"/>
          </ac:spMkLst>
        </pc:spChg>
        <pc:picChg chg="mod">
          <ac:chgData name="Louise Werner Gielsager" userId="259879cd-c067-4fa0-8631-3126d5956586" providerId="ADAL" clId="{EBD0EFA8-9CD7-47DF-A104-F0F705A8D7F3}" dt="2022-07-05T08:39:53.286" v="425" actId="1076"/>
          <ac:picMkLst>
            <pc:docMk/>
            <pc:sldMk cId="0" sldId="297"/>
            <ac:picMk id="7" creationId="{4768A54B-F628-4667-8434-A2162C7FB78F}"/>
          </ac:picMkLst>
        </pc:picChg>
        <pc:picChg chg="del">
          <ac:chgData name="Louise Werner Gielsager" userId="259879cd-c067-4fa0-8631-3126d5956586" providerId="ADAL" clId="{EBD0EFA8-9CD7-47DF-A104-F0F705A8D7F3}" dt="2022-07-05T08:59:37.005" v="636" actId="478"/>
          <ac:picMkLst>
            <pc:docMk/>
            <pc:sldMk cId="0" sldId="297"/>
            <ac:picMk id="8" creationId="{473E2DE8-E965-483D-8060-C05C3612A536}"/>
          </ac:picMkLst>
        </pc:picChg>
        <pc:picChg chg="mod">
          <ac:chgData name="Louise Werner Gielsager" userId="259879cd-c067-4fa0-8631-3126d5956586" providerId="ADAL" clId="{EBD0EFA8-9CD7-47DF-A104-F0F705A8D7F3}" dt="2022-07-05T08:39:27.205" v="422" actId="14861"/>
          <ac:picMkLst>
            <pc:docMk/>
            <pc:sldMk cId="0" sldId="297"/>
            <ac:picMk id="9" creationId="{2E873DFF-8C14-425C-9D87-FC40D8F0443A}"/>
          </ac:picMkLst>
        </pc:picChg>
        <pc:picChg chg="add mod">
          <ac:chgData name="Louise Werner Gielsager" userId="259879cd-c067-4fa0-8631-3126d5956586" providerId="ADAL" clId="{EBD0EFA8-9CD7-47DF-A104-F0F705A8D7F3}" dt="2022-07-05T08:40:39.919" v="428"/>
          <ac:picMkLst>
            <pc:docMk/>
            <pc:sldMk cId="0" sldId="297"/>
            <ac:picMk id="11" creationId="{FEF8D2C0-D0D1-45C8-A2FC-577C0F32D195}"/>
          </ac:picMkLst>
        </pc:picChg>
      </pc:sldChg>
      <pc:sldChg chg="addSp modSp del">
        <pc:chgData name="Louise Werner Gielsager" userId="259879cd-c067-4fa0-8631-3126d5956586" providerId="ADAL" clId="{EBD0EFA8-9CD7-47DF-A104-F0F705A8D7F3}" dt="2022-07-07T08:47:57.026" v="1725" actId="47"/>
        <pc:sldMkLst>
          <pc:docMk/>
          <pc:sldMk cId="0" sldId="298"/>
        </pc:sldMkLst>
        <pc:picChg chg="add mod">
          <ac:chgData name="Louise Werner Gielsager" userId="259879cd-c067-4fa0-8631-3126d5956586" providerId="ADAL" clId="{EBD0EFA8-9CD7-47DF-A104-F0F705A8D7F3}" dt="2022-07-05T08:41:01.936" v="435"/>
          <ac:picMkLst>
            <pc:docMk/>
            <pc:sldMk cId="0" sldId="298"/>
            <ac:picMk id="11" creationId="{1FA505D8-CE38-45BA-AD73-CBA7CD5FFE3E}"/>
          </ac:picMkLst>
        </pc:picChg>
      </pc:sldChg>
      <pc:sldChg chg="addSp modSp del">
        <pc:chgData name="Louise Werner Gielsager" userId="259879cd-c067-4fa0-8631-3126d5956586" providerId="ADAL" clId="{EBD0EFA8-9CD7-47DF-A104-F0F705A8D7F3}" dt="2022-07-07T08:50:31.699" v="1737" actId="47"/>
        <pc:sldMkLst>
          <pc:docMk/>
          <pc:sldMk cId="0" sldId="299"/>
        </pc:sldMkLst>
        <pc:spChg chg="add mod">
          <ac:chgData name="Louise Werner Gielsager" userId="259879cd-c067-4fa0-8631-3126d5956586" providerId="ADAL" clId="{EBD0EFA8-9CD7-47DF-A104-F0F705A8D7F3}" dt="2022-07-05T08:55:39.821" v="605"/>
          <ac:spMkLst>
            <pc:docMk/>
            <pc:sldMk cId="0" sldId="299"/>
            <ac:spMk id="9" creationId="{BCEBCF10-EF27-47C2-B23A-850193587AED}"/>
          </ac:spMkLst>
        </pc:spChg>
        <pc:picChg chg="add mod">
          <ac:chgData name="Louise Werner Gielsager" userId="259879cd-c067-4fa0-8631-3126d5956586" providerId="ADAL" clId="{EBD0EFA8-9CD7-47DF-A104-F0F705A8D7F3}" dt="2022-07-05T08:40:58.390" v="434"/>
          <ac:picMkLst>
            <pc:docMk/>
            <pc:sldMk cId="0" sldId="299"/>
            <ac:picMk id="8" creationId="{E8D340E8-B74B-4603-AD08-359350733C56}"/>
          </ac:picMkLst>
        </pc:picChg>
      </pc:sldChg>
      <pc:sldChg chg="addSp delSp modSp mod">
        <pc:chgData name="Louise Werner Gielsager" userId="259879cd-c067-4fa0-8631-3126d5956586" providerId="ADAL" clId="{EBD0EFA8-9CD7-47DF-A104-F0F705A8D7F3}" dt="2022-07-07T11:10:35.855" v="2401" actId="1076"/>
        <pc:sldMkLst>
          <pc:docMk/>
          <pc:sldMk cId="0" sldId="301"/>
        </pc:sldMkLst>
        <pc:spChg chg="mod">
          <ac:chgData name="Louise Werner Gielsager" userId="259879cd-c067-4fa0-8631-3126d5956586" providerId="ADAL" clId="{EBD0EFA8-9CD7-47DF-A104-F0F705A8D7F3}" dt="2022-07-05T09:00:14.122" v="641" actId="20577"/>
          <ac:spMkLst>
            <pc:docMk/>
            <pc:sldMk cId="0" sldId="301"/>
            <ac:spMk id="2" creationId="{00000000-0000-0000-0000-000000000000}"/>
          </ac:spMkLst>
        </pc:spChg>
        <pc:spChg chg="mod">
          <ac:chgData name="Louise Werner Gielsager" userId="259879cd-c067-4fa0-8631-3126d5956586" providerId="ADAL" clId="{EBD0EFA8-9CD7-47DF-A104-F0F705A8D7F3}" dt="2022-07-07T11:10:35.855" v="2401" actId="1076"/>
          <ac:spMkLst>
            <pc:docMk/>
            <pc:sldMk cId="0" sldId="301"/>
            <ac:spMk id="3" creationId="{00000000-0000-0000-0000-000000000000}"/>
          </ac:spMkLst>
        </pc:spChg>
        <pc:spChg chg="add mod">
          <ac:chgData name="Louise Werner Gielsager" userId="259879cd-c067-4fa0-8631-3126d5956586" providerId="ADAL" clId="{EBD0EFA8-9CD7-47DF-A104-F0F705A8D7F3}" dt="2022-07-05T08:59:59.305" v="638"/>
          <ac:spMkLst>
            <pc:docMk/>
            <pc:sldMk cId="0" sldId="301"/>
            <ac:spMk id="6" creationId="{B777B809-37A4-450B-9C83-205F60A546FB}"/>
          </ac:spMkLst>
        </pc:spChg>
        <pc:picChg chg="add mod">
          <ac:chgData name="Louise Werner Gielsager" userId="259879cd-c067-4fa0-8631-3126d5956586" providerId="ADAL" clId="{EBD0EFA8-9CD7-47DF-A104-F0F705A8D7F3}" dt="2022-07-05T08:40:43.369" v="429"/>
          <ac:picMkLst>
            <pc:docMk/>
            <pc:sldMk cId="0" sldId="301"/>
            <ac:picMk id="5" creationId="{E4929638-49A7-4719-8B2E-4E1E8B672582}"/>
          </ac:picMkLst>
        </pc:picChg>
        <pc:picChg chg="del">
          <ac:chgData name="Louise Werner Gielsager" userId="259879cd-c067-4fa0-8631-3126d5956586" providerId="ADAL" clId="{EBD0EFA8-9CD7-47DF-A104-F0F705A8D7F3}" dt="2022-07-05T09:00:02.221" v="639" actId="478"/>
          <ac:picMkLst>
            <pc:docMk/>
            <pc:sldMk cId="0" sldId="301"/>
            <ac:picMk id="7" creationId="{C706609F-C501-4CD2-8DE1-7CD0350D8AF6}"/>
          </ac:picMkLst>
        </pc:picChg>
      </pc:sldChg>
      <pc:sldChg chg="addSp delSp modSp mod">
        <pc:chgData name="Louise Werner Gielsager" userId="259879cd-c067-4fa0-8631-3126d5956586" providerId="ADAL" clId="{EBD0EFA8-9CD7-47DF-A104-F0F705A8D7F3}" dt="2022-07-07T09:24:14.697" v="1947" actId="27636"/>
        <pc:sldMkLst>
          <pc:docMk/>
          <pc:sldMk cId="0" sldId="305"/>
        </pc:sldMkLst>
        <pc:spChg chg="mod">
          <ac:chgData name="Louise Werner Gielsager" userId="259879cd-c067-4fa0-8631-3126d5956586" providerId="ADAL" clId="{EBD0EFA8-9CD7-47DF-A104-F0F705A8D7F3}" dt="2022-07-07T09:23:33.552" v="1940" actId="1076"/>
          <ac:spMkLst>
            <pc:docMk/>
            <pc:sldMk cId="0" sldId="305"/>
            <ac:spMk id="2" creationId="{00000000-0000-0000-0000-000000000000}"/>
          </ac:spMkLst>
        </pc:spChg>
        <pc:spChg chg="mod">
          <ac:chgData name="Louise Werner Gielsager" userId="259879cd-c067-4fa0-8631-3126d5956586" providerId="ADAL" clId="{EBD0EFA8-9CD7-47DF-A104-F0F705A8D7F3}" dt="2022-07-07T09:24:14.697" v="1947" actId="27636"/>
          <ac:spMkLst>
            <pc:docMk/>
            <pc:sldMk cId="0" sldId="305"/>
            <ac:spMk id="3" creationId="{00000000-0000-0000-0000-000000000000}"/>
          </ac:spMkLst>
        </pc:spChg>
        <pc:spChg chg="add mod">
          <ac:chgData name="Louise Werner Gielsager" userId="259879cd-c067-4fa0-8631-3126d5956586" providerId="ADAL" clId="{EBD0EFA8-9CD7-47DF-A104-F0F705A8D7F3}" dt="2022-07-07T09:23:51.835" v="1943" actId="14100"/>
          <ac:spMkLst>
            <pc:docMk/>
            <pc:sldMk cId="0" sldId="305"/>
            <ac:spMk id="7" creationId="{8658447F-D25D-4B7D-8F19-47017BE3F4C0}"/>
          </ac:spMkLst>
        </pc:spChg>
        <pc:picChg chg="add mod">
          <ac:chgData name="Louise Werner Gielsager" userId="259879cd-c067-4fa0-8631-3126d5956586" providerId="ADAL" clId="{EBD0EFA8-9CD7-47DF-A104-F0F705A8D7F3}" dt="2022-07-05T08:42:15.919" v="454"/>
          <ac:picMkLst>
            <pc:docMk/>
            <pc:sldMk cId="0" sldId="305"/>
            <ac:picMk id="5" creationId="{02F1C705-54C1-443B-BD4E-62758856F855}"/>
          </ac:picMkLst>
        </pc:picChg>
        <pc:picChg chg="del">
          <ac:chgData name="Louise Werner Gielsager" userId="259879cd-c067-4fa0-8631-3126d5956586" providerId="ADAL" clId="{EBD0EFA8-9CD7-47DF-A104-F0F705A8D7F3}" dt="2022-07-07T09:23:37.532" v="1941" actId="478"/>
          <ac:picMkLst>
            <pc:docMk/>
            <pc:sldMk cId="0" sldId="305"/>
            <ac:picMk id="6" creationId="{737365AB-7F1A-4D67-BEAA-3694CDCAD8B4}"/>
          </ac:picMkLst>
        </pc:picChg>
      </pc:sldChg>
      <pc:sldChg chg="addSp delSp modSp mod">
        <pc:chgData name="Louise Werner Gielsager" userId="259879cd-c067-4fa0-8631-3126d5956586" providerId="ADAL" clId="{EBD0EFA8-9CD7-47DF-A104-F0F705A8D7F3}" dt="2022-07-07T07:43:10.316" v="889" actId="1076"/>
        <pc:sldMkLst>
          <pc:docMk/>
          <pc:sldMk cId="0" sldId="308"/>
        </pc:sldMkLst>
        <pc:spChg chg="mod">
          <ac:chgData name="Louise Werner Gielsager" userId="259879cd-c067-4fa0-8631-3126d5956586" providerId="ADAL" clId="{EBD0EFA8-9CD7-47DF-A104-F0F705A8D7F3}" dt="2022-07-07T07:42:57.390" v="888" actId="1076"/>
          <ac:spMkLst>
            <pc:docMk/>
            <pc:sldMk cId="0" sldId="308"/>
            <ac:spMk id="2" creationId="{00000000-0000-0000-0000-000000000000}"/>
          </ac:spMkLst>
        </pc:spChg>
        <pc:spChg chg="mod">
          <ac:chgData name="Louise Werner Gielsager" userId="259879cd-c067-4fa0-8631-3126d5956586" providerId="ADAL" clId="{EBD0EFA8-9CD7-47DF-A104-F0F705A8D7F3}" dt="2022-07-07T07:43:10.316" v="889" actId="1076"/>
          <ac:spMkLst>
            <pc:docMk/>
            <pc:sldMk cId="0" sldId="308"/>
            <ac:spMk id="3" creationId="{00000000-0000-0000-0000-000000000000}"/>
          </ac:spMkLst>
        </pc:spChg>
        <pc:spChg chg="add mod">
          <ac:chgData name="Louise Werner Gielsager" userId="259879cd-c067-4fa0-8631-3126d5956586" providerId="ADAL" clId="{EBD0EFA8-9CD7-47DF-A104-F0F705A8D7F3}" dt="2022-07-05T07:40:45.610" v="103"/>
          <ac:spMkLst>
            <pc:docMk/>
            <pc:sldMk cId="0" sldId="308"/>
            <ac:spMk id="5" creationId="{77CF0B37-3DFC-4BDF-B4E6-329962AE7E83}"/>
          </ac:spMkLst>
        </pc:spChg>
        <pc:picChg chg="add mod">
          <ac:chgData name="Louise Werner Gielsager" userId="259879cd-c067-4fa0-8631-3126d5956586" providerId="ADAL" clId="{EBD0EFA8-9CD7-47DF-A104-F0F705A8D7F3}" dt="2022-07-05T07:41:05.055" v="105" actId="1076"/>
          <ac:picMkLst>
            <pc:docMk/>
            <pc:sldMk cId="0" sldId="308"/>
            <ac:picMk id="6" creationId="{D4ACDFD3-DAE8-4CB0-93B9-C0B9AF43EA94}"/>
          </ac:picMkLst>
        </pc:picChg>
        <pc:picChg chg="del">
          <ac:chgData name="Louise Werner Gielsager" userId="259879cd-c067-4fa0-8631-3126d5956586" providerId="ADAL" clId="{EBD0EFA8-9CD7-47DF-A104-F0F705A8D7F3}" dt="2022-07-05T07:40:44.153" v="102" actId="478"/>
          <ac:picMkLst>
            <pc:docMk/>
            <pc:sldMk cId="0" sldId="308"/>
            <ac:picMk id="7" creationId="{CC6D9A40-CD3E-4272-AE12-A0BB8583C468}"/>
          </ac:picMkLst>
        </pc:picChg>
      </pc:sldChg>
      <pc:sldChg chg="del">
        <pc:chgData name="Louise Werner Gielsager" userId="259879cd-c067-4fa0-8631-3126d5956586" providerId="ADAL" clId="{EBD0EFA8-9CD7-47DF-A104-F0F705A8D7F3}" dt="2022-07-04T12:40:35.156" v="55" actId="47"/>
        <pc:sldMkLst>
          <pc:docMk/>
          <pc:sldMk cId="0" sldId="309"/>
        </pc:sldMkLst>
      </pc:sldChg>
      <pc:sldChg chg="del">
        <pc:chgData name="Louise Werner Gielsager" userId="259879cd-c067-4fa0-8631-3126d5956586" providerId="ADAL" clId="{EBD0EFA8-9CD7-47DF-A104-F0F705A8D7F3}" dt="2022-07-04T12:40:35.156" v="55" actId="47"/>
        <pc:sldMkLst>
          <pc:docMk/>
          <pc:sldMk cId="3885495563" sldId="311"/>
        </pc:sldMkLst>
      </pc:sldChg>
      <pc:sldChg chg="addSp delSp modSp mod">
        <pc:chgData name="Louise Werner Gielsager" userId="259879cd-c067-4fa0-8631-3126d5956586" providerId="ADAL" clId="{EBD0EFA8-9CD7-47DF-A104-F0F705A8D7F3}" dt="2022-07-07T09:06:02.365" v="1861" actId="20577"/>
        <pc:sldMkLst>
          <pc:docMk/>
          <pc:sldMk cId="0" sldId="312"/>
        </pc:sldMkLst>
        <pc:spChg chg="mod">
          <ac:chgData name="Louise Werner Gielsager" userId="259879cd-c067-4fa0-8631-3126d5956586" providerId="ADAL" clId="{EBD0EFA8-9CD7-47DF-A104-F0F705A8D7F3}" dt="2022-07-07T08:56:33.898" v="1803" actId="1076"/>
          <ac:spMkLst>
            <pc:docMk/>
            <pc:sldMk cId="0" sldId="312"/>
            <ac:spMk id="4" creationId="{00000000-0000-0000-0000-000000000000}"/>
          </ac:spMkLst>
        </pc:spChg>
        <pc:spChg chg="mod">
          <ac:chgData name="Louise Werner Gielsager" userId="259879cd-c067-4fa0-8631-3126d5956586" providerId="ADAL" clId="{EBD0EFA8-9CD7-47DF-A104-F0F705A8D7F3}" dt="2022-07-07T09:06:02.365" v="1861" actId="20577"/>
          <ac:spMkLst>
            <pc:docMk/>
            <pc:sldMk cId="0" sldId="312"/>
            <ac:spMk id="6" creationId="{00000000-0000-0000-0000-000000000000}"/>
          </ac:spMkLst>
        </pc:spChg>
        <pc:spChg chg="mod">
          <ac:chgData name="Louise Werner Gielsager" userId="259879cd-c067-4fa0-8631-3126d5956586" providerId="ADAL" clId="{EBD0EFA8-9CD7-47DF-A104-F0F705A8D7F3}" dt="2022-07-07T08:56:36.612" v="1804" actId="20577"/>
          <ac:spMkLst>
            <pc:docMk/>
            <pc:sldMk cId="0" sldId="312"/>
            <ac:spMk id="7" creationId="{00000000-0000-0000-0000-000000000000}"/>
          </ac:spMkLst>
        </pc:spChg>
        <pc:spChg chg="add mod">
          <ac:chgData name="Louise Werner Gielsager" userId="259879cd-c067-4fa0-8631-3126d5956586" providerId="ADAL" clId="{EBD0EFA8-9CD7-47DF-A104-F0F705A8D7F3}" dt="2022-07-05T08:55:22.821" v="602"/>
          <ac:spMkLst>
            <pc:docMk/>
            <pc:sldMk cId="0" sldId="312"/>
            <ac:spMk id="10" creationId="{64879A19-4F6B-4BC6-A0A4-78D6425DA39C}"/>
          </ac:spMkLst>
        </pc:spChg>
        <pc:picChg chg="del">
          <ac:chgData name="Louise Werner Gielsager" userId="259879cd-c067-4fa0-8631-3126d5956586" providerId="ADAL" clId="{EBD0EFA8-9CD7-47DF-A104-F0F705A8D7F3}" dt="2022-07-05T08:55:25.855" v="603" actId="478"/>
          <ac:picMkLst>
            <pc:docMk/>
            <pc:sldMk cId="0" sldId="312"/>
            <ac:picMk id="8" creationId="{B6DE362F-72EA-4A28-B667-C446CA0CA0E2}"/>
          </ac:picMkLst>
        </pc:picChg>
        <pc:picChg chg="add mod">
          <ac:chgData name="Louise Werner Gielsager" userId="259879cd-c067-4fa0-8631-3126d5956586" providerId="ADAL" clId="{EBD0EFA8-9CD7-47DF-A104-F0F705A8D7F3}" dt="2022-07-05T08:41:10.409" v="437"/>
          <ac:picMkLst>
            <pc:docMk/>
            <pc:sldMk cId="0" sldId="312"/>
            <ac:picMk id="9" creationId="{FE9844C3-D41F-4995-B0E8-919610EDDBA3}"/>
          </ac:picMkLst>
        </pc:picChg>
      </pc:sldChg>
      <pc:sldChg chg="addSp delSp modSp mod">
        <pc:chgData name="Louise Werner Gielsager" userId="259879cd-c067-4fa0-8631-3126d5956586" providerId="ADAL" clId="{EBD0EFA8-9CD7-47DF-A104-F0F705A8D7F3}" dt="2022-07-07T10:34:07.618" v="1970" actId="12"/>
        <pc:sldMkLst>
          <pc:docMk/>
          <pc:sldMk cId="0" sldId="1448943021"/>
        </pc:sldMkLst>
        <pc:spChg chg="mod">
          <ac:chgData name="Louise Werner Gielsager" userId="259879cd-c067-4fa0-8631-3126d5956586" providerId="ADAL" clId="{EBD0EFA8-9CD7-47DF-A104-F0F705A8D7F3}" dt="2022-07-07T08:51:57.020" v="1764" actId="1076"/>
          <ac:spMkLst>
            <pc:docMk/>
            <pc:sldMk cId="0" sldId="1448943021"/>
            <ac:spMk id="2" creationId="{00000000-0000-0000-0000-000000000000}"/>
          </ac:spMkLst>
        </pc:spChg>
        <pc:spChg chg="mod">
          <ac:chgData name="Louise Werner Gielsager" userId="259879cd-c067-4fa0-8631-3126d5956586" providerId="ADAL" clId="{EBD0EFA8-9CD7-47DF-A104-F0F705A8D7F3}" dt="2022-07-07T10:34:07.618" v="1970" actId="12"/>
          <ac:spMkLst>
            <pc:docMk/>
            <pc:sldMk cId="0" sldId="1448943021"/>
            <ac:spMk id="3" creationId="{00000000-0000-0000-0000-000000000000}"/>
          </ac:spMkLst>
        </pc:spChg>
        <pc:spChg chg="add mod">
          <ac:chgData name="Louise Werner Gielsager" userId="259879cd-c067-4fa0-8631-3126d5956586" providerId="ADAL" clId="{EBD0EFA8-9CD7-47DF-A104-F0F705A8D7F3}" dt="2022-07-05T08:55:42.305" v="606"/>
          <ac:spMkLst>
            <pc:docMk/>
            <pc:sldMk cId="0" sldId="1448943021"/>
            <ac:spMk id="9" creationId="{7BB59729-9B17-4C64-A1F5-C61DFF44C7F9}"/>
          </ac:spMkLst>
        </pc:spChg>
        <pc:picChg chg="del">
          <ac:chgData name="Louise Werner Gielsager" userId="259879cd-c067-4fa0-8631-3126d5956586" providerId="ADAL" clId="{EBD0EFA8-9CD7-47DF-A104-F0F705A8D7F3}" dt="2022-07-07T08:39:07.152" v="1715" actId="478"/>
          <ac:picMkLst>
            <pc:docMk/>
            <pc:sldMk cId="0" sldId="1448943021"/>
            <ac:picMk id="7" creationId="{DD5512EB-E65D-444B-B5E9-F1B77F4D58E6}"/>
          </ac:picMkLst>
        </pc:picChg>
        <pc:picChg chg="add mod">
          <ac:chgData name="Louise Werner Gielsager" userId="259879cd-c067-4fa0-8631-3126d5956586" providerId="ADAL" clId="{EBD0EFA8-9CD7-47DF-A104-F0F705A8D7F3}" dt="2022-07-05T08:40:55.536" v="433"/>
          <ac:picMkLst>
            <pc:docMk/>
            <pc:sldMk cId="0" sldId="1448943021"/>
            <ac:picMk id="8" creationId="{7F008B8A-8610-45F0-8DAD-8254BD72CBB7}"/>
          </ac:picMkLst>
        </pc:picChg>
      </pc:sldChg>
      <pc:sldChg chg="addSp delSp modSp mod">
        <pc:chgData name="Louise Werner Gielsager" userId="259879cd-c067-4fa0-8631-3126d5956586" providerId="ADAL" clId="{EBD0EFA8-9CD7-47DF-A104-F0F705A8D7F3}" dt="2022-07-07T10:35:56.672" v="1999" actId="20577"/>
        <pc:sldMkLst>
          <pc:docMk/>
          <pc:sldMk cId="0" sldId="1448943025"/>
        </pc:sldMkLst>
        <pc:spChg chg="mod">
          <ac:chgData name="Louise Werner Gielsager" userId="259879cd-c067-4fa0-8631-3126d5956586" providerId="ADAL" clId="{EBD0EFA8-9CD7-47DF-A104-F0F705A8D7F3}" dt="2022-07-07T10:34:40.525" v="1971" actId="255"/>
          <ac:spMkLst>
            <pc:docMk/>
            <pc:sldMk cId="0" sldId="1448943025"/>
            <ac:spMk id="4" creationId="{00000000-0000-0000-0000-000000000000}"/>
          </ac:spMkLst>
        </pc:spChg>
        <pc:spChg chg="mod">
          <ac:chgData name="Louise Werner Gielsager" userId="259879cd-c067-4fa0-8631-3126d5956586" providerId="ADAL" clId="{EBD0EFA8-9CD7-47DF-A104-F0F705A8D7F3}" dt="2022-07-07T10:35:56.672" v="1999" actId="20577"/>
          <ac:spMkLst>
            <pc:docMk/>
            <pc:sldMk cId="0" sldId="1448943025"/>
            <ac:spMk id="7" creationId="{00000000-0000-0000-0000-000000000000}"/>
          </ac:spMkLst>
        </pc:spChg>
        <pc:spChg chg="add mod">
          <ac:chgData name="Louise Werner Gielsager" userId="259879cd-c067-4fa0-8631-3126d5956586" providerId="ADAL" clId="{EBD0EFA8-9CD7-47DF-A104-F0F705A8D7F3}" dt="2022-07-05T08:55:33.888" v="604"/>
          <ac:spMkLst>
            <pc:docMk/>
            <pc:sldMk cId="0" sldId="1448943025"/>
            <ac:spMk id="8" creationId="{B6B87F16-989D-49B2-9A55-8D76830BACDE}"/>
          </ac:spMkLst>
        </pc:spChg>
        <pc:spChg chg="mod">
          <ac:chgData name="Louise Werner Gielsager" userId="259879cd-c067-4fa0-8631-3126d5956586" providerId="ADAL" clId="{EBD0EFA8-9CD7-47DF-A104-F0F705A8D7F3}" dt="2022-07-07T08:56:08.662" v="1799" actId="113"/>
          <ac:spMkLst>
            <pc:docMk/>
            <pc:sldMk cId="0" sldId="1448943025"/>
            <ac:spMk id="11" creationId="{00000000-0000-0000-0000-000000000000}"/>
          </ac:spMkLst>
        </pc:spChg>
        <pc:picChg chg="del">
          <ac:chgData name="Louise Werner Gielsager" userId="259879cd-c067-4fa0-8631-3126d5956586" providerId="ADAL" clId="{EBD0EFA8-9CD7-47DF-A104-F0F705A8D7F3}" dt="2022-07-07T08:52:09.761" v="1765" actId="478"/>
          <ac:picMkLst>
            <pc:docMk/>
            <pc:sldMk cId="0" sldId="1448943025"/>
            <ac:picMk id="3" creationId="{00000000-0000-0000-0000-000000000000}"/>
          </ac:picMkLst>
        </pc:picChg>
        <pc:picChg chg="add mod">
          <ac:chgData name="Louise Werner Gielsager" userId="259879cd-c067-4fa0-8631-3126d5956586" providerId="ADAL" clId="{EBD0EFA8-9CD7-47DF-A104-F0F705A8D7F3}" dt="2022-07-05T08:41:06.286" v="436"/>
          <ac:picMkLst>
            <pc:docMk/>
            <pc:sldMk cId="0" sldId="1448943025"/>
            <ac:picMk id="6" creationId="{733599CF-EF01-433B-AB59-A9B484549124}"/>
          </ac:picMkLst>
        </pc:picChg>
      </pc:sldChg>
      <pc:sldChg chg="addSp delSp modSp mod">
        <pc:chgData name="Louise Werner Gielsager" userId="259879cd-c067-4fa0-8631-3126d5956586" providerId="ADAL" clId="{EBD0EFA8-9CD7-47DF-A104-F0F705A8D7F3}" dt="2022-07-05T08:44:04.020" v="473" actId="1076"/>
        <pc:sldMkLst>
          <pc:docMk/>
          <pc:sldMk cId="3629071757" sldId="1448943043"/>
        </pc:sldMkLst>
        <pc:spChg chg="mod">
          <ac:chgData name="Louise Werner Gielsager" userId="259879cd-c067-4fa0-8631-3126d5956586" providerId="ADAL" clId="{EBD0EFA8-9CD7-47DF-A104-F0F705A8D7F3}" dt="2022-07-05T08:44:04.020" v="473" actId="1076"/>
          <ac:spMkLst>
            <pc:docMk/>
            <pc:sldMk cId="3629071757" sldId="1448943043"/>
            <ac:spMk id="2" creationId="{B2BF2714-5073-48AD-AEF4-8AC1DB203800}"/>
          </ac:spMkLst>
        </pc:spChg>
        <pc:spChg chg="add mod">
          <ac:chgData name="Louise Werner Gielsager" userId="259879cd-c067-4fa0-8631-3126d5956586" providerId="ADAL" clId="{EBD0EFA8-9CD7-47DF-A104-F0F705A8D7F3}" dt="2022-07-05T08:43:26.153" v="466"/>
          <ac:spMkLst>
            <pc:docMk/>
            <pc:sldMk cId="3629071757" sldId="1448943043"/>
            <ac:spMk id="11" creationId="{9198971D-E317-417F-8D39-44A663E97BA8}"/>
          </ac:spMkLst>
        </pc:spChg>
        <pc:spChg chg="mod">
          <ac:chgData name="Louise Werner Gielsager" userId="259879cd-c067-4fa0-8631-3126d5956586" providerId="ADAL" clId="{EBD0EFA8-9CD7-47DF-A104-F0F705A8D7F3}" dt="2022-07-05T08:43:40.886" v="470" actId="1076"/>
          <ac:spMkLst>
            <pc:docMk/>
            <pc:sldMk cId="3629071757" sldId="1448943043"/>
            <ac:spMk id="12" creationId="{2A22DBD7-03CF-40D5-901F-1D962AF2F122}"/>
          </ac:spMkLst>
        </pc:spChg>
        <pc:grpChg chg="mod">
          <ac:chgData name="Louise Werner Gielsager" userId="259879cd-c067-4fa0-8631-3126d5956586" providerId="ADAL" clId="{EBD0EFA8-9CD7-47DF-A104-F0F705A8D7F3}" dt="2022-07-05T08:43:34.436" v="468" actId="1076"/>
          <ac:grpSpMkLst>
            <pc:docMk/>
            <pc:sldMk cId="3629071757" sldId="1448943043"/>
            <ac:grpSpMk id="8" creationId="{DFC78163-0E46-4C4F-8B7B-A19C8771AF4E}"/>
          </ac:grpSpMkLst>
        </pc:grpChg>
        <pc:picChg chg="mod">
          <ac:chgData name="Louise Werner Gielsager" userId="259879cd-c067-4fa0-8631-3126d5956586" providerId="ADAL" clId="{EBD0EFA8-9CD7-47DF-A104-F0F705A8D7F3}" dt="2022-07-05T08:43:37.119" v="469" actId="1076"/>
          <ac:picMkLst>
            <pc:docMk/>
            <pc:sldMk cId="3629071757" sldId="1448943043"/>
            <ac:picMk id="3" creationId="{CA878C35-027F-4DA2-80BA-17CD37403307}"/>
          </ac:picMkLst>
        </pc:picChg>
        <pc:picChg chg="add mod">
          <ac:chgData name="Louise Werner Gielsager" userId="259879cd-c067-4fa0-8631-3126d5956586" providerId="ADAL" clId="{EBD0EFA8-9CD7-47DF-A104-F0F705A8D7F3}" dt="2022-07-05T08:42:20.586" v="455"/>
          <ac:picMkLst>
            <pc:docMk/>
            <pc:sldMk cId="3629071757" sldId="1448943043"/>
            <ac:picMk id="9" creationId="{2159E618-CAB1-4412-B647-0D02C9FDF1E9}"/>
          </ac:picMkLst>
        </pc:picChg>
        <pc:picChg chg="del">
          <ac:chgData name="Louise Werner Gielsager" userId="259879cd-c067-4fa0-8631-3126d5956586" providerId="ADAL" clId="{EBD0EFA8-9CD7-47DF-A104-F0F705A8D7F3}" dt="2022-07-05T08:43:30.374" v="467" actId="478"/>
          <ac:picMkLst>
            <pc:docMk/>
            <pc:sldMk cId="3629071757" sldId="1448943043"/>
            <ac:picMk id="21" creationId="{7247E96D-4D08-4CAD-B13A-B40EF9B6D785}"/>
          </ac:picMkLst>
        </pc:picChg>
      </pc:sldChg>
      <pc:sldChg chg="addSp delSp modSp mod">
        <pc:chgData name="Louise Werner Gielsager" userId="259879cd-c067-4fa0-8631-3126d5956586" providerId="ADAL" clId="{EBD0EFA8-9CD7-47DF-A104-F0F705A8D7F3}" dt="2022-07-05T08:45:57.686" v="490" actId="1076"/>
        <pc:sldMkLst>
          <pc:docMk/>
          <pc:sldMk cId="1838056316" sldId="1448943046"/>
        </pc:sldMkLst>
        <pc:spChg chg="add mod">
          <ac:chgData name="Louise Werner Gielsager" userId="259879cd-c067-4fa0-8631-3126d5956586" providerId="ADAL" clId="{EBD0EFA8-9CD7-47DF-A104-F0F705A8D7F3}" dt="2022-07-05T08:45:19.169" v="484"/>
          <ac:spMkLst>
            <pc:docMk/>
            <pc:sldMk cId="1838056316" sldId="1448943046"/>
            <ac:spMk id="6" creationId="{DDEFD122-97C1-4318-8D4B-58E9A22E4C09}"/>
          </ac:spMkLst>
        </pc:spChg>
        <pc:picChg chg="del">
          <ac:chgData name="Louise Werner Gielsager" userId="259879cd-c067-4fa0-8631-3126d5956586" providerId="ADAL" clId="{EBD0EFA8-9CD7-47DF-A104-F0F705A8D7F3}" dt="2022-07-05T08:42:07.903" v="452" actId="478"/>
          <ac:picMkLst>
            <pc:docMk/>
            <pc:sldMk cId="1838056316" sldId="1448943046"/>
            <ac:picMk id="4" creationId="{00940E2C-EAC0-4F21-88D9-2577ACDA18A2}"/>
          </ac:picMkLst>
        </pc:picChg>
        <pc:picChg chg="add mod">
          <ac:chgData name="Louise Werner Gielsager" userId="259879cd-c067-4fa0-8631-3126d5956586" providerId="ADAL" clId="{EBD0EFA8-9CD7-47DF-A104-F0F705A8D7F3}" dt="2022-07-05T08:42:05.048" v="451"/>
          <ac:picMkLst>
            <pc:docMk/>
            <pc:sldMk cId="1838056316" sldId="1448943046"/>
            <ac:picMk id="5" creationId="{20833ABC-374A-4319-9AE6-CD9CA75907F7}"/>
          </ac:picMkLst>
        </pc:picChg>
        <pc:picChg chg="mod ord">
          <ac:chgData name="Louise Werner Gielsager" userId="259879cd-c067-4fa0-8631-3126d5956586" providerId="ADAL" clId="{EBD0EFA8-9CD7-47DF-A104-F0F705A8D7F3}" dt="2022-07-05T08:45:57.686" v="490" actId="1076"/>
          <ac:picMkLst>
            <pc:docMk/>
            <pc:sldMk cId="1838056316" sldId="1448943046"/>
            <ac:picMk id="8" creationId="{48A2A994-B2A1-44A8-A2F6-2341661E3253}"/>
          </ac:picMkLst>
        </pc:picChg>
      </pc:sldChg>
      <pc:sldChg chg="addSp delSp modSp mod">
        <pc:chgData name="Louise Werner Gielsager" userId="259879cd-c067-4fa0-8631-3126d5956586" providerId="ADAL" clId="{EBD0EFA8-9CD7-47DF-A104-F0F705A8D7F3}" dt="2022-07-07T09:22:11.988" v="1931" actId="478"/>
        <pc:sldMkLst>
          <pc:docMk/>
          <pc:sldMk cId="1892319785" sldId="1448943048"/>
        </pc:sldMkLst>
        <pc:spChg chg="add mod">
          <ac:chgData name="Louise Werner Gielsager" userId="259879cd-c067-4fa0-8631-3126d5956586" providerId="ADAL" clId="{EBD0EFA8-9CD7-47DF-A104-F0F705A8D7F3}" dt="2022-07-05T08:44:19.369" v="476"/>
          <ac:spMkLst>
            <pc:docMk/>
            <pc:sldMk cId="1892319785" sldId="1448943048"/>
            <ac:spMk id="5" creationId="{3B50CEFD-51BB-4FEB-9784-AF1F6AC64109}"/>
          </ac:spMkLst>
        </pc:spChg>
        <pc:picChg chg="mod ord modCrop">
          <ac:chgData name="Louise Werner Gielsager" userId="259879cd-c067-4fa0-8631-3126d5956586" providerId="ADAL" clId="{EBD0EFA8-9CD7-47DF-A104-F0F705A8D7F3}" dt="2022-07-05T08:45:09.903" v="483" actId="1076"/>
          <ac:picMkLst>
            <pc:docMk/>
            <pc:sldMk cId="1892319785" sldId="1448943048"/>
            <ac:picMk id="4" creationId="{C156A7E5-E0FC-4178-9C75-9E582E37A0EA}"/>
          </ac:picMkLst>
        </pc:picChg>
        <pc:picChg chg="del">
          <ac:chgData name="Louise Werner Gielsager" userId="259879cd-c067-4fa0-8631-3126d5956586" providerId="ADAL" clId="{EBD0EFA8-9CD7-47DF-A104-F0F705A8D7F3}" dt="2022-07-07T09:22:11.988" v="1931" actId="478"/>
          <ac:picMkLst>
            <pc:docMk/>
            <pc:sldMk cId="1892319785" sldId="1448943048"/>
            <ac:picMk id="6" creationId="{3731F1C6-EDEA-4E10-99D6-C2DDF36C1C67}"/>
          </ac:picMkLst>
        </pc:picChg>
      </pc:sldChg>
      <pc:sldChg chg="addSp delSp modSp mod">
        <pc:chgData name="Louise Werner Gielsager" userId="259879cd-c067-4fa0-8631-3126d5956586" providerId="ADAL" clId="{EBD0EFA8-9CD7-47DF-A104-F0F705A8D7F3}" dt="2022-07-07T11:05:55.729" v="2352" actId="14734"/>
        <pc:sldMkLst>
          <pc:docMk/>
          <pc:sldMk cId="1574006122" sldId="1448943050"/>
        </pc:sldMkLst>
        <pc:spChg chg="add del mod">
          <ac:chgData name="Louise Werner Gielsager" userId="259879cd-c067-4fa0-8631-3126d5956586" providerId="ADAL" clId="{EBD0EFA8-9CD7-47DF-A104-F0F705A8D7F3}" dt="2022-07-07T10:51:51.287" v="2232" actId="478"/>
          <ac:spMkLst>
            <pc:docMk/>
            <pc:sldMk cId="1574006122" sldId="1448943050"/>
            <ac:spMk id="2" creationId="{64B1A19C-1A91-4B83-8223-74A97781876D}"/>
          </ac:spMkLst>
        </pc:spChg>
        <pc:spChg chg="add mod">
          <ac:chgData name="Louise Werner Gielsager" userId="259879cd-c067-4fa0-8631-3126d5956586" providerId="ADAL" clId="{EBD0EFA8-9CD7-47DF-A104-F0F705A8D7F3}" dt="2022-07-07T10:56:04.383" v="2276" actId="12"/>
          <ac:spMkLst>
            <pc:docMk/>
            <pc:sldMk cId="1574006122" sldId="1448943050"/>
            <ac:spMk id="5" creationId="{DEFEBC62-35A2-4541-9BA3-0490D564EE69}"/>
          </ac:spMkLst>
        </pc:spChg>
        <pc:spChg chg="mod">
          <ac:chgData name="Louise Werner Gielsager" userId="259879cd-c067-4fa0-8631-3126d5956586" providerId="ADAL" clId="{EBD0EFA8-9CD7-47DF-A104-F0F705A8D7F3}" dt="2022-07-07T08:22:10.117" v="1382" actId="207"/>
          <ac:spMkLst>
            <pc:docMk/>
            <pc:sldMk cId="1574006122" sldId="1448943050"/>
            <ac:spMk id="7" creationId="{FBAA2A5E-1221-440E-8F55-FD858FFC1C12}"/>
          </ac:spMkLst>
        </pc:spChg>
        <pc:spChg chg="mod">
          <ac:chgData name="Louise Werner Gielsager" userId="259879cd-c067-4fa0-8631-3126d5956586" providerId="ADAL" clId="{EBD0EFA8-9CD7-47DF-A104-F0F705A8D7F3}" dt="2022-07-07T08:22:23.059" v="1383" actId="208"/>
          <ac:spMkLst>
            <pc:docMk/>
            <pc:sldMk cId="1574006122" sldId="1448943050"/>
            <ac:spMk id="8" creationId="{18B9D11A-DA34-4E8B-AFF1-F481BAA59FA8}"/>
          </ac:spMkLst>
        </pc:spChg>
        <pc:spChg chg="mod ord">
          <ac:chgData name="Louise Werner Gielsager" userId="259879cd-c067-4fa0-8631-3126d5956586" providerId="ADAL" clId="{EBD0EFA8-9CD7-47DF-A104-F0F705A8D7F3}" dt="2022-07-07T10:45:58.445" v="2188" actId="1076"/>
          <ac:spMkLst>
            <pc:docMk/>
            <pc:sldMk cId="1574006122" sldId="1448943050"/>
            <ac:spMk id="11" creationId="{4B99DA76-B7BA-4712-9122-D03D88D385C7}"/>
          </ac:spMkLst>
        </pc:spChg>
        <pc:spChg chg="add mod">
          <ac:chgData name="Louise Werner Gielsager" userId="259879cd-c067-4fa0-8631-3126d5956586" providerId="ADAL" clId="{EBD0EFA8-9CD7-47DF-A104-F0F705A8D7F3}" dt="2022-07-05T08:37:04.586" v="393"/>
          <ac:spMkLst>
            <pc:docMk/>
            <pc:sldMk cId="1574006122" sldId="1448943050"/>
            <ac:spMk id="14" creationId="{EB6815C3-BAB3-4FEC-A507-B099D89D52C2}"/>
          </ac:spMkLst>
        </pc:spChg>
        <pc:grpChg chg="del mod ord">
          <ac:chgData name="Louise Werner Gielsager" userId="259879cd-c067-4fa0-8631-3126d5956586" providerId="ADAL" clId="{EBD0EFA8-9CD7-47DF-A104-F0F705A8D7F3}" dt="2022-07-07T10:56:57.867" v="2279" actId="478"/>
          <ac:grpSpMkLst>
            <pc:docMk/>
            <pc:sldMk cId="1574006122" sldId="1448943050"/>
            <ac:grpSpMk id="3" creationId="{9CD42D70-2191-428F-98AC-F91B6A90D7A4}"/>
          </ac:grpSpMkLst>
        </pc:grpChg>
        <pc:graphicFrameChg chg="add mod modGraphic">
          <ac:chgData name="Louise Werner Gielsager" userId="259879cd-c067-4fa0-8631-3126d5956586" providerId="ADAL" clId="{EBD0EFA8-9CD7-47DF-A104-F0F705A8D7F3}" dt="2022-07-07T11:05:55.729" v="2352" actId="14734"/>
          <ac:graphicFrameMkLst>
            <pc:docMk/>
            <pc:sldMk cId="1574006122" sldId="1448943050"/>
            <ac:graphicFrameMk id="4" creationId="{501B8ECE-5596-47BD-8E45-64C635A022F8}"/>
          </ac:graphicFrameMkLst>
        </pc:graphicFrameChg>
        <pc:picChg chg="add mod">
          <ac:chgData name="Louise Werner Gielsager" userId="259879cd-c067-4fa0-8631-3126d5956586" providerId="ADAL" clId="{EBD0EFA8-9CD7-47DF-A104-F0F705A8D7F3}" dt="2022-07-05T08:37:49.153" v="399"/>
          <ac:picMkLst>
            <pc:docMk/>
            <pc:sldMk cId="1574006122" sldId="1448943050"/>
            <ac:picMk id="15" creationId="{8659B311-693E-4226-8788-39F28A2F9915}"/>
          </ac:picMkLst>
        </pc:picChg>
      </pc:sldChg>
      <pc:sldChg chg="addSp modSp del mod">
        <pc:chgData name="Louise Werner Gielsager" userId="259879cd-c067-4fa0-8631-3126d5956586" providerId="ADAL" clId="{EBD0EFA8-9CD7-47DF-A104-F0F705A8D7F3}" dt="2022-07-07T08:20:57.757" v="1374" actId="47"/>
        <pc:sldMkLst>
          <pc:docMk/>
          <pc:sldMk cId="3160686453" sldId="1448943051"/>
        </pc:sldMkLst>
        <pc:spChg chg="mod">
          <ac:chgData name="Louise Werner Gielsager" userId="259879cd-c067-4fa0-8631-3126d5956586" providerId="ADAL" clId="{EBD0EFA8-9CD7-47DF-A104-F0F705A8D7F3}" dt="2022-07-05T08:37:56.303" v="400" actId="1076"/>
          <ac:spMkLst>
            <pc:docMk/>
            <pc:sldMk cId="3160686453" sldId="1448943051"/>
            <ac:spMk id="5" creationId="{A3F7816A-3116-4400-BFFC-2020A51F59C6}"/>
          </ac:spMkLst>
        </pc:spChg>
        <pc:spChg chg="add mod">
          <ac:chgData name="Louise Werner Gielsager" userId="259879cd-c067-4fa0-8631-3126d5956586" providerId="ADAL" clId="{EBD0EFA8-9CD7-47DF-A104-F0F705A8D7F3}" dt="2022-07-05T08:38:50.169" v="415"/>
          <ac:spMkLst>
            <pc:docMk/>
            <pc:sldMk cId="3160686453" sldId="1448943051"/>
            <ac:spMk id="6" creationId="{CB06F39E-B886-4BFC-A89C-0651334BEAC4}"/>
          </ac:spMkLst>
        </pc:spChg>
        <pc:picChg chg="mod">
          <ac:chgData name="Louise Werner Gielsager" userId="259879cd-c067-4fa0-8631-3126d5956586" providerId="ADAL" clId="{EBD0EFA8-9CD7-47DF-A104-F0F705A8D7F3}" dt="2022-07-05T08:38:00.953" v="401" actId="1076"/>
          <ac:picMkLst>
            <pc:docMk/>
            <pc:sldMk cId="3160686453" sldId="1448943051"/>
            <ac:picMk id="3" creationId="{E31E05FA-A2A9-4F78-920B-EB83D143B46F}"/>
          </ac:picMkLst>
        </pc:picChg>
        <pc:picChg chg="mod">
          <ac:chgData name="Louise Werner Gielsager" userId="259879cd-c067-4fa0-8631-3126d5956586" providerId="ADAL" clId="{EBD0EFA8-9CD7-47DF-A104-F0F705A8D7F3}" dt="2022-07-05T08:38:56.836" v="416" actId="1076"/>
          <ac:picMkLst>
            <pc:docMk/>
            <pc:sldMk cId="3160686453" sldId="1448943051"/>
            <ac:picMk id="4" creationId="{9CFDD978-CD42-42ED-B144-36FB76AB78E5}"/>
          </ac:picMkLst>
        </pc:picChg>
        <pc:picChg chg="add mod">
          <ac:chgData name="Louise Werner Gielsager" userId="259879cd-c067-4fa0-8631-3126d5956586" providerId="ADAL" clId="{EBD0EFA8-9CD7-47DF-A104-F0F705A8D7F3}" dt="2022-07-05T08:40:36.419" v="427"/>
          <ac:picMkLst>
            <pc:docMk/>
            <pc:sldMk cId="3160686453" sldId="1448943051"/>
            <ac:picMk id="7" creationId="{55BB31E8-59C0-472A-A8E8-97EC6F7EDE54}"/>
          </ac:picMkLst>
        </pc:picChg>
        <pc:picChg chg="mod">
          <ac:chgData name="Louise Werner Gielsager" userId="259879cd-c067-4fa0-8631-3126d5956586" providerId="ADAL" clId="{EBD0EFA8-9CD7-47DF-A104-F0F705A8D7F3}" dt="2022-07-05T08:39:07.520" v="419" actId="1076"/>
          <ac:picMkLst>
            <pc:docMk/>
            <pc:sldMk cId="3160686453" sldId="1448943051"/>
            <ac:picMk id="9" creationId="{C6ADADB6-6F12-4DA6-80FA-8B72996DDBE0}"/>
          </ac:picMkLst>
        </pc:picChg>
      </pc:sldChg>
      <pc:sldChg chg="addSp delSp modSp mod">
        <pc:chgData name="Louise Werner Gielsager" userId="259879cd-c067-4fa0-8631-3126d5956586" providerId="ADAL" clId="{EBD0EFA8-9CD7-47DF-A104-F0F705A8D7F3}" dt="2022-07-07T11:11:08.967" v="2409" actId="1076"/>
        <pc:sldMkLst>
          <pc:docMk/>
          <pc:sldMk cId="219633056" sldId="1448943052"/>
        </pc:sldMkLst>
        <pc:spChg chg="add mod">
          <ac:chgData name="Louise Werner Gielsager" userId="259879cd-c067-4fa0-8631-3126d5956586" providerId="ADAL" clId="{EBD0EFA8-9CD7-47DF-A104-F0F705A8D7F3}" dt="2022-07-07T08:35:06.358" v="1714" actId="208"/>
          <ac:spMkLst>
            <pc:docMk/>
            <pc:sldMk cId="219633056" sldId="1448943052"/>
            <ac:spMk id="2" creationId="{6FD5CEB3-5A7F-400E-9FE4-D4262CDB0E32}"/>
          </ac:spMkLst>
        </pc:spChg>
        <pc:spChg chg="del mod">
          <ac:chgData name="Louise Werner Gielsager" userId="259879cd-c067-4fa0-8631-3126d5956586" providerId="ADAL" clId="{EBD0EFA8-9CD7-47DF-A104-F0F705A8D7F3}" dt="2022-07-07T11:10:59.449" v="2406" actId="478"/>
          <ac:spMkLst>
            <pc:docMk/>
            <pc:sldMk cId="219633056" sldId="1448943052"/>
            <ac:spMk id="5" creationId="{3EC0344C-3E16-415A-BBEE-7D149E247114}"/>
          </ac:spMkLst>
        </pc:spChg>
        <pc:spChg chg="mod">
          <ac:chgData name="Louise Werner Gielsager" userId="259879cd-c067-4fa0-8631-3126d5956586" providerId="ADAL" clId="{EBD0EFA8-9CD7-47DF-A104-F0F705A8D7F3}" dt="2022-07-07T11:10:49.290" v="2403" actId="1076"/>
          <ac:spMkLst>
            <pc:docMk/>
            <pc:sldMk cId="219633056" sldId="1448943052"/>
            <ac:spMk id="6" creationId="{483E0810-72CF-4F2C-9AA2-E5A623166B45}"/>
          </ac:spMkLst>
        </pc:spChg>
        <pc:spChg chg="mod">
          <ac:chgData name="Louise Werner Gielsager" userId="259879cd-c067-4fa0-8631-3126d5956586" providerId="ADAL" clId="{EBD0EFA8-9CD7-47DF-A104-F0F705A8D7F3}" dt="2022-07-07T11:10:47.421" v="2402" actId="1076"/>
          <ac:spMkLst>
            <pc:docMk/>
            <pc:sldMk cId="219633056" sldId="1448943052"/>
            <ac:spMk id="7" creationId="{0A44E0FD-5459-4A05-9DBE-D5EEB3894D79}"/>
          </ac:spMkLst>
        </pc:spChg>
        <pc:spChg chg="mod">
          <ac:chgData name="Louise Werner Gielsager" userId="259879cd-c067-4fa0-8631-3126d5956586" providerId="ADAL" clId="{EBD0EFA8-9CD7-47DF-A104-F0F705A8D7F3}" dt="2022-07-07T11:10:51.510" v="2404" actId="1076"/>
          <ac:spMkLst>
            <pc:docMk/>
            <pc:sldMk cId="219633056" sldId="1448943052"/>
            <ac:spMk id="8" creationId="{24B43064-1C7B-4B57-A3F5-B7DBD407D4F5}"/>
          </ac:spMkLst>
        </pc:spChg>
        <pc:spChg chg="add mod">
          <ac:chgData name="Louise Werner Gielsager" userId="259879cd-c067-4fa0-8631-3126d5956586" providerId="ADAL" clId="{EBD0EFA8-9CD7-47DF-A104-F0F705A8D7F3}" dt="2022-07-05T09:05:05.004" v="667" actId="1582"/>
          <ac:spMkLst>
            <pc:docMk/>
            <pc:sldMk cId="219633056" sldId="1448943052"/>
            <ac:spMk id="16" creationId="{41230D54-FF6B-4BCA-8B26-91F6A0EAEC83}"/>
          </ac:spMkLst>
        </pc:spChg>
        <pc:picChg chg="add mod">
          <ac:chgData name="Louise Werner Gielsager" userId="259879cd-c067-4fa0-8631-3126d5956586" providerId="ADAL" clId="{EBD0EFA8-9CD7-47DF-A104-F0F705A8D7F3}" dt="2022-07-05T08:40:50.503" v="431"/>
          <ac:picMkLst>
            <pc:docMk/>
            <pc:sldMk cId="219633056" sldId="1448943052"/>
            <ac:picMk id="11" creationId="{2EF5B5C7-96B7-48ED-96F8-E118114E1488}"/>
          </ac:picMkLst>
        </pc:picChg>
        <pc:picChg chg="del">
          <ac:chgData name="Louise Werner Gielsager" userId="259879cd-c067-4fa0-8631-3126d5956586" providerId="ADAL" clId="{EBD0EFA8-9CD7-47DF-A104-F0F705A8D7F3}" dt="2022-07-05T09:02:31.805" v="657" actId="478"/>
          <ac:picMkLst>
            <pc:docMk/>
            <pc:sldMk cId="219633056" sldId="1448943052"/>
            <ac:picMk id="13" creationId="{AAF52B59-5308-40D8-8183-DC0BE8C2AF3E}"/>
          </ac:picMkLst>
        </pc:picChg>
        <pc:cxnChg chg="mod">
          <ac:chgData name="Louise Werner Gielsager" userId="259879cd-c067-4fa0-8631-3126d5956586" providerId="ADAL" clId="{EBD0EFA8-9CD7-47DF-A104-F0F705A8D7F3}" dt="2022-07-07T11:11:08.967" v="2409" actId="1076"/>
          <ac:cxnSpMkLst>
            <pc:docMk/>
            <pc:sldMk cId="219633056" sldId="1448943052"/>
            <ac:cxnSpMk id="10" creationId="{2C930AB8-02C6-4E46-9DAA-3C055F660D9F}"/>
          </ac:cxnSpMkLst>
        </pc:cxnChg>
        <pc:cxnChg chg="mod">
          <ac:chgData name="Louise Werner Gielsager" userId="259879cd-c067-4fa0-8631-3126d5956586" providerId="ADAL" clId="{EBD0EFA8-9CD7-47DF-A104-F0F705A8D7F3}" dt="2022-07-07T11:11:03.088" v="2407" actId="1076"/>
          <ac:cxnSpMkLst>
            <pc:docMk/>
            <pc:sldMk cId="219633056" sldId="1448943052"/>
            <ac:cxnSpMk id="12" creationId="{8E1582F0-E444-48A6-AF11-F836FF1709BB}"/>
          </ac:cxnSpMkLst>
        </pc:cxnChg>
        <pc:cxnChg chg="mod">
          <ac:chgData name="Louise Werner Gielsager" userId="259879cd-c067-4fa0-8631-3126d5956586" providerId="ADAL" clId="{EBD0EFA8-9CD7-47DF-A104-F0F705A8D7F3}" dt="2022-07-07T11:11:05.897" v="2408" actId="1076"/>
          <ac:cxnSpMkLst>
            <pc:docMk/>
            <pc:sldMk cId="219633056" sldId="1448943052"/>
            <ac:cxnSpMk id="14" creationId="{787398AC-9F0A-4E39-B8CD-CFFE2016982E}"/>
          </ac:cxnSpMkLst>
        </pc:cxnChg>
      </pc:sldChg>
      <pc:sldChg chg="addSp delSp modSp mod">
        <pc:chgData name="Louise Werner Gielsager" userId="259879cd-c067-4fa0-8631-3126d5956586" providerId="ADAL" clId="{EBD0EFA8-9CD7-47DF-A104-F0F705A8D7F3}" dt="2022-07-07T10:33:41.678" v="1968" actId="12"/>
        <pc:sldMkLst>
          <pc:docMk/>
          <pc:sldMk cId="597562276" sldId="1448943053"/>
        </pc:sldMkLst>
        <pc:spChg chg="mod">
          <ac:chgData name="Louise Werner Gielsager" userId="259879cd-c067-4fa0-8631-3126d5956586" providerId="ADAL" clId="{EBD0EFA8-9CD7-47DF-A104-F0F705A8D7F3}" dt="2022-07-07T10:33:24.963" v="1967" actId="255"/>
          <ac:spMkLst>
            <pc:docMk/>
            <pc:sldMk cId="597562276" sldId="1448943053"/>
            <ac:spMk id="2" creationId="{793F551D-88E7-4426-B3B2-A09A8273D4A9}"/>
          </ac:spMkLst>
        </pc:spChg>
        <pc:spChg chg="mod">
          <ac:chgData name="Louise Werner Gielsager" userId="259879cd-c067-4fa0-8631-3126d5956586" providerId="ADAL" clId="{EBD0EFA8-9CD7-47DF-A104-F0F705A8D7F3}" dt="2022-07-07T10:33:41.678" v="1968" actId="12"/>
          <ac:spMkLst>
            <pc:docMk/>
            <pc:sldMk cId="597562276" sldId="1448943053"/>
            <ac:spMk id="3" creationId="{65D45DBE-21E0-45B5-B9D4-341BABD8DF5A}"/>
          </ac:spMkLst>
        </pc:spChg>
        <pc:spChg chg="add mod">
          <ac:chgData name="Louise Werner Gielsager" userId="259879cd-c067-4fa0-8631-3126d5956586" providerId="ADAL" clId="{EBD0EFA8-9CD7-47DF-A104-F0F705A8D7F3}" dt="2022-07-05T08:55:47.005" v="607"/>
          <ac:spMkLst>
            <pc:docMk/>
            <pc:sldMk cId="597562276" sldId="1448943053"/>
            <ac:spMk id="7" creationId="{D6A1BB4C-6869-4D90-8A70-423B2CDB4FDF}"/>
          </ac:spMkLst>
        </pc:spChg>
        <pc:picChg chg="add mod">
          <ac:chgData name="Louise Werner Gielsager" userId="259879cd-c067-4fa0-8631-3126d5956586" providerId="ADAL" clId="{EBD0EFA8-9CD7-47DF-A104-F0F705A8D7F3}" dt="2022-07-05T08:40:52.953" v="432"/>
          <ac:picMkLst>
            <pc:docMk/>
            <pc:sldMk cId="597562276" sldId="1448943053"/>
            <ac:picMk id="5" creationId="{80348035-5F0E-4ADE-9FAD-25E4671D9E61}"/>
          </ac:picMkLst>
        </pc:picChg>
        <pc:picChg chg="del">
          <ac:chgData name="Louise Werner Gielsager" userId="259879cd-c067-4fa0-8631-3126d5956586" providerId="ADAL" clId="{EBD0EFA8-9CD7-47DF-A104-F0F705A8D7F3}" dt="2022-07-05T08:55:50.088" v="608" actId="478"/>
          <ac:picMkLst>
            <pc:docMk/>
            <pc:sldMk cId="597562276" sldId="1448943053"/>
            <ac:picMk id="6" creationId="{F24261F8-02AB-416D-88C0-9C564C5A4477}"/>
          </ac:picMkLst>
        </pc:picChg>
      </pc:sldChg>
      <pc:sldChg chg="addSp delSp modSp mod">
        <pc:chgData name="Louise Werner Gielsager" userId="259879cd-c067-4fa0-8631-3126d5956586" providerId="ADAL" clId="{EBD0EFA8-9CD7-47DF-A104-F0F705A8D7F3}" dt="2022-07-05T08:53:21.604" v="589" actId="1076"/>
        <pc:sldMkLst>
          <pc:docMk/>
          <pc:sldMk cId="2623219380" sldId="1448943054"/>
        </pc:sldMkLst>
        <pc:spChg chg="mod">
          <ac:chgData name="Louise Werner Gielsager" userId="259879cd-c067-4fa0-8631-3126d5956586" providerId="ADAL" clId="{EBD0EFA8-9CD7-47DF-A104-F0F705A8D7F3}" dt="2022-07-05T08:53:02.321" v="585" actId="1076"/>
          <ac:spMkLst>
            <pc:docMk/>
            <pc:sldMk cId="2623219380" sldId="1448943054"/>
            <ac:spMk id="8" creationId="{6FA8ECE8-7164-4099-A0FB-317EA0356254}"/>
          </ac:spMkLst>
        </pc:spChg>
        <pc:spChg chg="add mod">
          <ac:chgData name="Louise Werner Gielsager" userId="259879cd-c067-4fa0-8631-3126d5956586" providerId="ADAL" clId="{EBD0EFA8-9CD7-47DF-A104-F0F705A8D7F3}" dt="2022-07-05T08:52:48.388" v="583" actId="14100"/>
          <ac:spMkLst>
            <pc:docMk/>
            <pc:sldMk cId="2623219380" sldId="1448943054"/>
            <ac:spMk id="14" creationId="{8DDA4E20-2649-4DAA-AE4D-93526C9F5FB2}"/>
          </ac:spMkLst>
        </pc:spChg>
        <pc:picChg chg="mod">
          <ac:chgData name="Louise Werner Gielsager" userId="259879cd-c067-4fa0-8631-3126d5956586" providerId="ADAL" clId="{EBD0EFA8-9CD7-47DF-A104-F0F705A8D7F3}" dt="2022-07-05T08:53:21.604" v="589" actId="1076"/>
          <ac:picMkLst>
            <pc:docMk/>
            <pc:sldMk cId="2623219380" sldId="1448943054"/>
            <ac:picMk id="4" creationId="{9E40C174-F725-4C69-88EB-23E1818B3739}"/>
          </ac:picMkLst>
        </pc:picChg>
        <pc:picChg chg="del">
          <ac:chgData name="Louise Werner Gielsager" userId="259879cd-c067-4fa0-8631-3126d5956586" providerId="ADAL" clId="{EBD0EFA8-9CD7-47DF-A104-F0F705A8D7F3}" dt="2022-07-05T08:52:43.821" v="582" actId="478"/>
          <ac:picMkLst>
            <pc:docMk/>
            <pc:sldMk cId="2623219380" sldId="1448943054"/>
            <ac:picMk id="12" creationId="{6E9FC442-8EF9-473A-ABF3-55160D9A2012}"/>
          </ac:picMkLst>
        </pc:picChg>
        <pc:picChg chg="add mod">
          <ac:chgData name="Louise Werner Gielsager" userId="259879cd-c067-4fa0-8631-3126d5956586" providerId="ADAL" clId="{EBD0EFA8-9CD7-47DF-A104-F0F705A8D7F3}" dt="2022-07-05T08:41:36.769" v="445"/>
          <ac:picMkLst>
            <pc:docMk/>
            <pc:sldMk cId="2623219380" sldId="1448943054"/>
            <ac:picMk id="13" creationId="{DE42C92D-C8AD-457F-AA70-E7D6E4230288}"/>
          </ac:picMkLst>
        </pc:picChg>
      </pc:sldChg>
      <pc:sldChg chg="del">
        <pc:chgData name="Louise Werner Gielsager" userId="259879cd-c067-4fa0-8631-3126d5956586" providerId="ADAL" clId="{EBD0EFA8-9CD7-47DF-A104-F0F705A8D7F3}" dt="2022-07-05T08:35:08.836" v="382" actId="47"/>
        <pc:sldMkLst>
          <pc:docMk/>
          <pc:sldMk cId="1464908683" sldId="1448943055"/>
        </pc:sldMkLst>
      </pc:sldChg>
      <pc:sldChg chg="addSp delSp modSp mod">
        <pc:chgData name="Louise Werner Gielsager" userId="259879cd-c067-4fa0-8631-3126d5956586" providerId="ADAL" clId="{EBD0EFA8-9CD7-47DF-A104-F0F705A8D7F3}" dt="2022-07-05T08:43:14.852" v="465" actId="1076"/>
        <pc:sldMkLst>
          <pc:docMk/>
          <pc:sldMk cId="1032536008" sldId="1448943056"/>
        </pc:sldMkLst>
        <pc:spChg chg="mod">
          <ac:chgData name="Louise Werner Gielsager" userId="259879cd-c067-4fa0-8631-3126d5956586" providerId="ADAL" clId="{EBD0EFA8-9CD7-47DF-A104-F0F705A8D7F3}" dt="2022-07-05T08:43:03.436" v="463" actId="1076"/>
          <ac:spMkLst>
            <pc:docMk/>
            <pc:sldMk cId="1032536008" sldId="1448943056"/>
            <ac:spMk id="2" creationId="{DCD5876E-388E-46C5-8B51-3C7519096403}"/>
          </ac:spMkLst>
        </pc:spChg>
        <pc:spChg chg="add mod">
          <ac:chgData name="Louise Werner Gielsager" userId="259879cd-c067-4fa0-8631-3126d5956586" providerId="ADAL" clId="{EBD0EFA8-9CD7-47DF-A104-F0F705A8D7F3}" dt="2022-07-05T08:33:30.122" v="373"/>
          <ac:spMkLst>
            <pc:docMk/>
            <pc:sldMk cId="1032536008" sldId="1448943056"/>
            <ac:spMk id="9" creationId="{2B2F4E48-E3DB-4B3B-A202-DEE813ECDC7E}"/>
          </ac:spMkLst>
        </pc:spChg>
        <pc:picChg chg="del">
          <ac:chgData name="Louise Werner Gielsager" userId="259879cd-c067-4fa0-8631-3126d5956586" providerId="ADAL" clId="{EBD0EFA8-9CD7-47DF-A104-F0F705A8D7F3}" dt="2022-07-05T08:33:14.136" v="370" actId="478"/>
          <ac:picMkLst>
            <pc:docMk/>
            <pc:sldMk cId="1032536008" sldId="1448943056"/>
            <ac:picMk id="6" creationId="{273BF4FD-CF1F-4225-82BE-FBD8CA9B5702}"/>
          </ac:picMkLst>
        </pc:picChg>
        <pc:picChg chg="add del mod">
          <ac:chgData name="Louise Werner Gielsager" userId="259879cd-c067-4fa0-8631-3126d5956586" providerId="ADAL" clId="{EBD0EFA8-9CD7-47DF-A104-F0F705A8D7F3}" dt="2022-07-05T08:33:19.753" v="372"/>
          <ac:picMkLst>
            <pc:docMk/>
            <pc:sldMk cId="1032536008" sldId="1448943056"/>
            <ac:picMk id="7" creationId="{CE7F1EF4-5CFA-4B8E-9CEB-35EA70105C85}"/>
          </ac:picMkLst>
        </pc:picChg>
        <pc:picChg chg="mod ord">
          <ac:chgData name="Louise Werner Gielsager" userId="259879cd-c067-4fa0-8631-3126d5956586" providerId="ADAL" clId="{EBD0EFA8-9CD7-47DF-A104-F0F705A8D7F3}" dt="2022-07-05T08:42:30.536" v="457" actId="1076"/>
          <ac:picMkLst>
            <pc:docMk/>
            <pc:sldMk cId="1032536008" sldId="1448943056"/>
            <ac:picMk id="8" creationId="{E178169B-966D-423F-B62B-8D8B3F46E7D4}"/>
          </ac:picMkLst>
        </pc:picChg>
        <pc:picChg chg="add del mod">
          <ac:chgData name="Louise Werner Gielsager" userId="259879cd-c067-4fa0-8631-3126d5956586" providerId="ADAL" clId="{EBD0EFA8-9CD7-47DF-A104-F0F705A8D7F3}" dt="2022-07-05T08:42:27.703" v="456" actId="478"/>
          <ac:picMkLst>
            <pc:docMk/>
            <pc:sldMk cId="1032536008" sldId="1448943056"/>
            <ac:picMk id="10" creationId="{C8EA2111-B9AD-4DB8-8EC1-A3013E8AC380}"/>
          </ac:picMkLst>
        </pc:picChg>
        <pc:picChg chg="add mod">
          <ac:chgData name="Louise Werner Gielsager" userId="259879cd-c067-4fa0-8631-3126d5956586" providerId="ADAL" clId="{EBD0EFA8-9CD7-47DF-A104-F0F705A8D7F3}" dt="2022-07-05T08:43:14.852" v="465" actId="1076"/>
          <ac:picMkLst>
            <pc:docMk/>
            <pc:sldMk cId="1032536008" sldId="1448943056"/>
            <ac:picMk id="11" creationId="{E551F5E6-7A85-4F0F-9516-7A49E65E7BEB}"/>
          </ac:picMkLst>
        </pc:picChg>
      </pc:sldChg>
      <pc:sldChg chg="addSp modSp del mod">
        <pc:chgData name="Louise Werner Gielsager" userId="259879cd-c067-4fa0-8631-3126d5956586" providerId="ADAL" clId="{EBD0EFA8-9CD7-47DF-A104-F0F705A8D7F3}" dt="2022-07-05T08:03:23.200" v="200" actId="47"/>
        <pc:sldMkLst>
          <pc:docMk/>
          <pc:sldMk cId="2428622287" sldId="1448943057"/>
        </pc:sldMkLst>
        <pc:spChg chg="mod">
          <ac:chgData name="Louise Werner Gielsager" userId="259879cd-c067-4fa0-8631-3126d5956586" providerId="ADAL" clId="{EBD0EFA8-9CD7-47DF-A104-F0F705A8D7F3}" dt="2022-07-05T08:00:42.547" v="150" actId="21"/>
          <ac:spMkLst>
            <pc:docMk/>
            <pc:sldMk cId="2428622287" sldId="1448943057"/>
            <ac:spMk id="3" creationId="{A27F7DE0-05AB-4682-B577-76156D032A50}"/>
          </ac:spMkLst>
        </pc:spChg>
        <pc:spChg chg="add mod">
          <ac:chgData name="Louise Werner Gielsager" userId="259879cd-c067-4fa0-8631-3126d5956586" providerId="ADAL" clId="{EBD0EFA8-9CD7-47DF-A104-F0F705A8D7F3}" dt="2022-07-05T07:47:59.136" v="143"/>
          <ac:spMkLst>
            <pc:docMk/>
            <pc:sldMk cId="2428622287" sldId="1448943057"/>
            <ac:spMk id="7" creationId="{F020FF15-798E-4D3A-9861-9E276B8F611F}"/>
          </ac:spMkLst>
        </pc:spChg>
      </pc:sldChg>
      <pc:sldChg chg="addSp modSp del">
        <pc:chgData name="Louise Werner Gielsager" userId="259879cd-c067-4fa0-8631-3126d5956586" providerId="ADAL" clId="{EBD0EFA8-9CD7-47DF-A104-F0F705A8D7F3}" dt="2022-07-05T09:00:55.205" v="645" actId="47"/>
        <pc:sldMkLst>
          <pc:docMk/>
          <pc:sldMk cId="4154610133" sldId="1448943058"/>
        </pc:sldMkLst>
        <pc:spChg chg="add mod">
          <ac:chgData name="Louise Werner Gielsager" userId="259879cd-c067-4fa0-8631-3126d5956586" providerId="ADAL" clId="{EBD0EFA8-9CD7-47DF-A104-F0F705A8D7F3}" dt="2022-07-05T08:57:55.338" v="614"/>
          <ac:spMkLst>
            <pc:docMk/>
            <pc:sldMk cId="4154610133" sldId="1448943058"/>
            <ac:spMk id="8" creationId="{2BFDEA36-95BF-420A-8C21-C047980CB286}"/>
          </ac:spMkLst>
        </pc:spChg>
        <pc:picChg chg="add mod">
          <ac:chgData name="Louise Werner Gielsager" userId="259879cd-c067-4fa0-8631-3126d5956586" providerId="ADAL" clId="{EBD0EFA8-9CD7-47DF-A104-F0F705A8D7F3}" dt="2022-07-05T08:40:46.669" v="430"/>
          <ac:picMkLst>
            <pc:docMk/>
            <pc:sldMk cId="4154610133" sldId="1448943058"/>
            <ac:picMk id="7" creationId="{F98A0284-6CBA-4A2A-8CC2-105317FB3248}"/>
          </ac:picMkLst>
        </pc:picChg>
      </pc:sldChg>
      <pc:sldChg chg="addSp delSp modSp mod">
        <pc:chgData name="Louise Werner Gielsager" userId="259879cd-c067-4fa0-8631-3126d5956586" providerId="ADAL" clId="{EBD0EFA8-9CD7-47DF-A104-F0F705A8D7F3}" dt="2022-07-07T10:40:43.167" v="2157" actId="1076"/>
        <pc:sldMkLst>
          <pc:docMk/>
          <pc:sldMk cId="4019470295" sldId="1448943059"/>
        </pc:sldMkLst>
        <pc:spChg chg="mod">
          <ac:chgData name="Louise Werner Gielsager" userId="259879cd-c067-4fa0-8631-3126d5956586" providerId="ADAL" clId="{EBD0EFA8-9CD7-47DF-A104-F0F705A8D7F3}" dt="2022-07-07T10:40:43.167" v="2157" actId="1076"/>
          <ac:spMkLst>
            <pc:docMk/>
            <pc:sldMk cId="4019470295" sldId="1448943059"/>
            <ac:spMk id="3" creationId="{A27F7DE0-05AB-4682-B577-76156D032A50}"/>
          </ac:spMkLst>
        </pc:spChg>
        <pc:spChg chg="mod">
          <ac:chgData name="Louise Werner Gielsager" userId="259879cd-c067-4fa0-8631-3126d5956586" providerId="ADAL" clId="{EBD0EFA8-9CD7-47DF-A104-F0F705A8D7F3}" dt="2022-07-07T09:07:05.258" v="1866" actId="122"/>
          <ac:spMkLst>
            <pc:docMk/>
            <pc:sldMk cId="4019470295" sldId="1448943059"/>
            <ac:spMk id="6" creationId="{9D1DFB94-B213-4AD3-B437-4E39B9C16ED6}"/>
          </ac:spMkLst>
        </pc:spChg>
        <pc:spChg chg="add mod">
          <ac:chgData name="Louise Werner Gielsager" userId="259879cd-c067-4fa0-8631-3126d5956586" providerId="ADAL" clId="{EBD0EFA8-9CD7-47DF-A104-F0F705A8D7F3}" dt="2022-07-05T08:55:14.800" v="600"/>
          <ac:spMkLst>
            <pc:docMk/>
            <pc:sldMk cId="4019470295" sldId="1448943059"/>
            <ac:spMk id="8" creationId="{C7A35EFA-3227-4BE4-AB12-7444F71E9E8C}"/>
          </ac:spMkLst>
        </pc:spChg>
        <pc:picChg chg="del">
          <ac:chgData name="Louise Werner Gielsager" userId="259879cd-c067-4fa0-8631-3126d5956586" providerId="ADAL" clId="{EBD0EFA8-9CD7-47DF-A104-F0F705A8D7F3}" dt="2022-07-05T08:55:18.422" v="601" actId="478"/>
          <ac:picMkLst>
            <pc:docMk/>
            <pc:sldMk cId="4019470295" sldId="1448943059"/>
            <ac:picMk id="4" creationId="{3C254F5C-423D-4092-AE3A-85E54540CB1A}"/>
          </ac:picMkLst>
        </pc:picChg>
        <pc:picChg chg="mod">
          <ac:chgData name="Louise Werner Gielsager" userId="259879cd-c067-4fa0-8631-3126d5956586" providerId="ADAL" clId="{EBD0EFA8-9CD7-47DF-A104-F0F705A8D7F3}" dt="2022-07-07T10:40:37.124" v="2155" actId="1076"/>
          <ac:picMkLst>
            <pc:docMk/>
            <pc:sldMk cId="4019470295" sldId="1448943059"/>
            <ac:picMk id="5" creationId="{45F39A92-C74F-43CC-8140-4BD089700C41}"/>
          </ac:picMkLst>
        </pc:picChg>
        <pc:picChg chg="add mod">
          <ac:chgData name="Louise Werner Gielsager" userId="259879cd-c067-4fa0-8631-3126d5956586" providerId="ADAL" clId="{EBD0EFA8-9CD7-47DF-A104-F0F705A8D7F3}" dt="2022-07-05T08:41:13.253" v="438"/>
          <ac:picMkLst>
            <pc:docMk/>
            <pc:sldMk cId="4019470295" sldId="1448943059"/>
            <ac:picMk id="7" creationId="{D40CF828-E072-4EB5-83E8-80E6CF90A844}"/>
          </ac:picMkLst>
        </pc:picChg>
      </pc:sldChg>
      <pc:sldChg chg="addSp delSp modSp mod">
        <pc:chgData name="Louise Werner Gielsager" userId="259879cd-c067-4fa0-8631-3126d5956586" providerId="ADAL" clId="{EBD0EFA8-9CD7-47DF-A104-F0F705A8D7F3}" dt="2022-07-07T09:16:19.081" v="1922" actId="1076"/>
        <pc:sldMkLst>
          <pc:docMk/>
          <pc:sldMk cId="204522923" sldId="1448943060"/>
        </pc:sldMkLst>
        <pc:spChg chg="add mod">
          <ac:chgData name="Louise Werner Gielsager" userId="259879cd-c067-4fa0-8631-3126d5956586" providerId="ADAL" clId="{EBD0EFA8-9CD7-47DF-A104-F0F705A8D7F3}" dt="2022-07-05T08:54:14.854" v="590"/>
          <ac:spMkLst>
            <pc:docMk/>
            <pc:sldMk cId="204522923" sldId="1448943060"/>
            <ac:spMk id="7" creationId="{1E10E70B-7DD1-418D-AFCA-5035919EB8A6}"/>
          </ac:spMkLst>
        </pc:spChg>
        <pc:spChg chg="mod">
          <ac:chgData name="Louise Werner Gielsager" userId="259879cd-c067-4fa0-8631-3126d5956586" providerId="ADAL" clId="{EBD0EFA8-9CD7-47DF-A104-F0F705A8D7F3}" dt="2022-07-07T09:16:19.081" v="1922" actId="1076"/>
          <ac:spMkLst>
            <pc:docMk/>
            <pc:sldMk cId="204522923" sldId="1448943060"/>
            <ac:spMk id="8" creationId="{3D534BD1-BEB9-4996-AD60-5CF0DF358DB9}"/>
          </ac:spMkLst>
        </pc:spChg>
        <pc:spChg chg="mod">
          <ac:chgData name="Louise Werner Gielsager" userId="259879cd-c067-4fa0-8631-3126d5956586" providerId="ADAL" clId="{EBD0EFA8-9CD7-47DF-A104-F0F705A8D7F3}" dt="2022-07-07T09:15:53.639" v="1918" actId="1076"/>
          <ac:spMkLst>
            <pc:docMk/>
            <pc:sldMk cId="204522923" sldId="1448943060"/>
            <ac:spMk id="14" creationId="{B9C4F17B-6596-4A11-99AD-93C5A5237547}"/>
          </ac:spMkLst>
        </pc:spChg>
        <pc:picChg chg="del">
          <ac:chgData name="Louise Werner Gielsager" userId="259879cd-c067-4fa0-8631-3126d5956586" providerId="ADAL" clId="{EBD0EFA8-9CD7-47DF-A104-F0F705A8D7F3}" dt="2022-07-05T08:54:18.927" v="591" actId="478"/>
          <ac:picMkLst>
            <pc:docMk/>
            <pc:sldMk cId="204522923" sldId="1448943060"/>
            <ac:picMk id="4" creationId="{3C254F5C-423D-4092-AE3A-85E54540CB1A}"/>
          </ac:picMkLst>
        </pc:picChg>
        <pc:picChg chg="mod">
          <ac:chgData name="Louise Werner Gielsager" userId="259879cd-c067-4fa0-8631-3126d5956586" providerId="ADAL" clId="{EBD0EFA8-9CD7-47DF-A104-F0F705A8D7F3}" dt="2022-07-07T09:15:57.925" v="1920" actId="1076"/>
          <ac:picMkLst>
            <pc:docMk/>
            <pc:sldMk cId="204522923" sldId="1448943060"/>
            <ac:picMk id="5" creationId="{45F39A92-C74F-43CC-8140-4BD089700C41}"/>
          </ac:picMkLst>
        </pc:picChg>
        <pc:picChg chg="add mod">
          <ac:chgData name="Louise Werner Gielsager" userId="259879cd-c067-4fa0-8631-3126d5956586" providerId="ADAL" clId="{EBD0EFA8-9CD7-47DF-A104-F0F705A8D7F3}" dt="2022-07-05T08:41:32.586" v="444"/>
          <ac:picMkLst>
            <pc:docMk/>
            <pc:sldMk cId="204522923" sldId="1448943060"/>
            <ac:picMk id="6" creationId="{A6B379AC-6E31-4051-9355-F981C21F66C3}"/>
          </ac:picMkLst>
        </pc:picChg>
      </pc:sldChg>
      <pc:sldChg chg="addSp modSp del mod">
        <pc:chgData name="Louise Werner Gielsager" userId="259879cd-c067-4fa0-8631-3126d5956586" providerId="ADAL" clId="{EBD0EFA8-9CD7-47DF-A104-F0F705A8D7F3}" dt="2022-07-04T12:40:35.156" v="55" actId="47"/>
        <pc:sldMkLst>
          <pc:docMk/>
          <pc:sldMk cId="2765310241" sldId="1448943061"/>
        </pc:sldMkLst>
        <pc:spChg chg="mod">
          <ac:chgData name="Louise Werner Gielsager" userId="259879cd-c067-4fa0-8631-3126d5956586" providerId="ADAL" clId="{EBD0EFA8-9CD7-47DF-A104-F0F705A8D7F3}" dt="2022-07-04T12:37:53.624" v="52" actId="108"/>
          <ac:spMkLst>
            <pc:docMk/>
            <pc:sldMk cId="2765310241" sldId="1448943061"/>
            <ac:spMk id="3" creationId="{A27F7DE0-05AB-4682-B577-76156D032A50}"/>
          </ac:spMkLst>
        </pc:spChg>
        <pc:spChg chg="mod">
          <ac:chgData name="Louise Werner Gielsager" userId="259879cd-c067-4fa0-8631-3126d5956586" providerId="ADAL" clId="{EBD0EFA8-9CD7-47DF-A104-F0F705A8D7F3}" dt="2022-07-04T12:36:24.722" v="46" actId="1076"/>
          <ac:spMkLst>
            <pc:docMk/>
            <pc:sldMk cId="2765310241" sldId="1448943061"/>
            <ac:spMk id="6" creationId="{EAD2E8F3-E1D5-49FD-A8A5-721F9F294240}"/>
          </ac:spMkLst>
        </pc:spChg>
        <pc:spChg chg="add mod">
          <ac:chgData name="Louise Werner Gielsager" userId="259879cd-c067-4fa0-8631-3126d5956586" providerId="ADAL" clId="{EBD0EFA8-9CD7-47DF-A104-F0F705A8D7F3}" dt="2022-07-04T12:38:41.782" v="54"/>
          <ac:spMkLst>
            <pc:docMk/>
            <pc:sldMk cId="2765310241" sldId="1448943061"/>
            <ac:spMk id="7" creationId="{AF17D45C-CD37-4AA0-9386-65088E014C38}"/>
          </ac:spMkLst>
        </pc:spChg>
        <pc:picChg chg="mod">
          <ac:chgData name="Louise Werner Gielsager" userId="259879cd-c067-4fa0-8631-3126d5956586" providerId="ADAL" clId="{EBD0EFA8-9CD7-47DF-A104-F0F705A8D7F3}" dt="2022-07-04T12:38:04.161" v="53" actId="1076"/>
          <ac:picMkLst>
            <pc:docMk/>
            <pc:sldMk cId="2765310241" sldId="1448943061"/>
            <ac:picMk id="4" creationId="{3C254F5C-423D-4092-AE3A-85E54540CB1A}"/>
          </ac:picMkLst>
        </pc:picChg>
        <pc:picChg chg="mod">
          <ac:chgData name="Louise Werner Gielsager" userId="259879cd-c067-4fa0-8631-3126d5956586" providerId="ADAL" clId="{EBD0EFA8-9CD7-47DF-A104-F0F705A8D7F3}" dt="2022-07-04T12:36:29.320" v="48" actId="1076"/>
          <ac:picMkLst>
            <pc:docMk/>
            <pc:sldMk cId="2765310241" sldId="1448943061"/>
            <ac:picMk id="5" creationId="{45F39A92-C74F-43CC-8140-4BD089700C41}"/>
          </ac:picMkLst>
        </pc:picChg>
      </pc:sldChg>
      <pc:sldChg chg="addSp delSp modSp mod">
        <pc:chgData name="Louise Werner Gielsager" userId="259879cd-c067-4fa0-8631-3126d5956586" providerId="ADAL" clId="{EBD0EFA8-9CD7-47DF-A104-F0F705A8D7F3}" dt="2022-07-07T10:42:58.501" v="2171" actId="1076"/>
        <pc:sldMkLst>
          <pc:docMk/>
          <pc:sldMk cId="1275637968" sldId="1448943062"/>
        </pc:sldMkLst>
        <pc:spChg chg="mod">
          <ac:chgData name="Louise Werner Gielsager" userId="259879cd-c067-4fa0-8631-3126d5956586" providerId="ADAL" clId="{EBD0EFA8-9CD7-47DF-A104-F0F705A8D7F3}" dt="2022-07-07T10:42:58.501" v="2171" actId="1076"/>
          <ac:spMkLst>
            <pc:docMk/>
            <pc:sldMk cId="1275637968" sldId="1448943062"/>
            <ac:spMk id="6" creationId="{307A8118-4B51-48B7-9EBD-5A0476950456}"/>
          </ac:spMkLst>
        </pc:spChg>
        <pc:spChg chg="mod">
          <ac:chgData name="Louise Werner Gielsager" userId="259879cd-c067-4fa0-8631-3126d5956586" providerId="ADAL" clId="{EBD0EFA8-9CD7-47DF-A104-F0F705A8D7F3}" dt="2022-07-07T10:42:48.858" v="2168" actId="1076"/>
          <ac:spMkLst>
            <pc:docMk/>
            <pc:sldMk cId="1275637968" sldId="1448943062"/>
            <ac:spMk id="8" creationId="{2B925CD5-1CBF-4C1B-BFF8-F9623E07939A}"/>
          </ac:spMkLst>
        </pc:spChg>
        <pc:spChg chg="add mod">
          <ac:chgData name="Louise Werner Gielsager" userId="259879cd-c067-4fa0-8631-3126d5956586" providerId="ADAL" clId="{EBD0EFA8-9CD7-47DF-A104-F0F705A8D7F3}" dt="2022-07-05T08:44:14.550" v="475"/>
          <ac:spMkLst>
            <pc:docMk/>
            <pc:sldMk cId="1275637968" sldId="1448943062"/>
            <ac:spMk id="9" creationId="{99FD2165-83E4-4F3C-8126-98E4513D1E92}"/>
          </ac:spMkLst>
        </pc:spChg>
        <pc:picChg chg="del">
          <ac:chgData name="Louise Werner Gielsager" userId="259879cd-c067-4fa0-8631-3126d5956586" providerId="ADAL" clId="{EBD0EFA8-9CD7-47DF-A104-F0F705A8D7F3}" dt="2022-07-07T09:22:16.269" v="1932" actId="478"/>
          <ac:picMkLst>
            <pc:docMk/>
            <pc:sldMk cId="1275637968" sldId="1448943062"/>
            <ac:picMk id="4" creationId="{3C254F5C-423D-4092-AE3A-85E54540CB1A}"/>
          </ac:picMkLst>
        </pc:picChg>
        <pc:picChg chg="mod">
          <ac:chgData name="Louise Werner Gielsager" userId="259879cd-c067-4fa0-8631-3126d5956586" providerId="ADAL" clId="{EBD0EFA8-9CD7-47DF-A104-F0F705A8D7F3}" dt="2022-07-07T10:42:56.433" v="2170" actId="1076"/>
          <ac:picMkLst>
            <pc:docMk/>
            <pc:sldMk cId="1275637968" sldId="1448943062"/>
            <ac:picMk id="5" creationId="{45F39A92-C74F-43CC-8140-4BD089700C41}"/>
          </ac:picMkLst>
        </pc:picChg>
        <pc:picChg chg="add mod">
          <ac:chgData name="Louise Werner Gielsager" userId="259879cd-c067-4fa0-8631-3126d5956586" providerId="ADAL" clId="{EBD0EFA8-9CD7-47DF-A104-F0F705A8D7F3}" dt="2022-07-05T08:42:11.169" v="453"/>
          <ac:picMkLst>
            <pc:docMk/>
            <pc:sldMk cId="1275637968" sldId="1448943062"/>
            <ac:picMk id="7" creationId="{617E45A3-EA2A-4D97-96AD-9D76E4FB297A}"/>
          </ac:picMkLst>
        </pc:picChg>
      </pc:sldChg>
      <pc:sldChg chg="addSp delSp modSp add mod">
        <pc:chgData name="Louise Werner Gielsager" userId="259879cd-c067-4fa0-8631-3126d5956586" providerId="ADAL" clId="{EBD0EFA8-9CD7-47DF-A104-F0F705A8D7F3}" dt="2022-07-07T08:00:16.263" v="972" actId="5793"/>
        <pc:sldMkLst>
          <pc:docMk/>
          <pc:sldMk cId="2624541055" sldId="1448943063"/>
        </pc:sldMkLst>
        <pc:spChg chg="mod">
          <ac:chgData name="Louise Werner Gielsager" userId="259879cd-c067-4fa0-8631-3126d5956586" providerId="ADAL" clId="{EBD0EFA8-9CD7-47DF-A104-F0F705A8D7F3}" dt="2022-07-05T08:04:32.817" v="206" actId="1076"/>
          <ac:spMkLst>
            <pc:docMk/>
            <pc:sldMk cId="2624541055" sldId="1448943063"/>
            <ac:spMk id="2" creationId="{00000000-0000-0000-0000-000000000000}"/>
          </ac:spMkLst>
        </pc:spChg>
        <pc:spChg chg="mod">
          <ac:chgData name="Louise Werner Gielsager" userId="259879cd-c067-4fa0-8631-3126d5956586" providerId="ADAL" clId="{EBD0EFA8-9CD7-47DF-A104-F0F705A8D7F3}" dt="2022-07-07T08:00:16.263" v="972" actId="5793"/>
          <ac:spMkLst>
            <pc:docMk/>
            <pc:sldMk cId="2624541055" sldId="1448943063"/>
            <ac:spMk id="3" creationId="{00000000-0000-0000-0000-000000000000}"/>
          </ac:spMkLst>
        </pc:spChg>
        <pc:spChg chg="add mod ord">
          <ac:chgData name="Louise Werner Gielsager" userId="259879cd-c067-4fa0-8631-3126d5956586" providerId="ADAL" clId="{EBD0EFA8-9CD7-47DF-A104-F0F705A8D7F3}" dt="2022-07-05T08:10:58.497" v="240" actId="14100"/>
          <ac:spMkLst>
            <pc:docMk/>
            <pc:sldMk cId="2624541055" sldId="1448943063"/>
            <ac:spMk id="4" creationId="{DB28C7E3-51C0-4B07-B75C-4ACA771B332C}"/>
          </ac:spMkLst>
        </pc:spChg>
        <pc:spChg chg="add mod">
          <ac:chgData name="Louise Werner Gielsager" userId="259879cd-c067-4fa0-8631-3126d5956586" providerId="ADAL" clId="{EBD0EFA8-9CD7-47DF-A104-F0F705A8D7F3}" dt="2022-07-05T08:04:57.849" v="210"/>
          <ac:spMkLst>
            <pc:docMk/>
            <pc:sldMk cId="2624541055" sldId="1448943063"/>
            <ac:spMk id="9" creationId="{EFEC3912-AF95-4CB8-A555-A08125E4E732}"/>
          </ac:spMkLst>
        </pc:spChg>
        <pc:picChg chg="del">
          <ac:chgData name="Louise Werner Gielsager" userId="259879cd-c067-4fa0-8631-3126d5956586" providerId="ADAL" clId="{EBD0EFA8-9CD7-47DF-A104-F0F705A8D7F3}" dt="2022-07-05T08:03:27.201" v="201" actId="478"/>
          <ac:picMkLst>
            <pc:docMk/>
            <pc:sldMk cId="2624541055" sldId="1448943063"/>
            <ac:picMk id="6" creationId="{9C6BAAA9-5EA9-40B5-B844-5341DD6CB62B}"/>
          </ac:picMkLst>
        </pc:picChg>
        <pc:picChg chg="mod ord">
          <ac:chgData name="Louise Werner Gielsager" userId="259879cd-c067-4fa0-8631-3126d5956586" providerId="ADAL" clId="{EBD0EFA8-9CD7-47DF-A104-F0F705A8D7F3}" dt="2022-07-05T08:05:06.043" v="212" actId="1076"/>
          <ac:picMkLst>
            <pc:docMk/>
            <pc:sldMk cId="2624541055" sldId="1448943063"/>
            <ac:picMk id="7" creationId="{87C9B1D4-A8A8-473C-9F6B-9798D7FC2B3D}"/>
          </ac:picMkLst>
        </pc:picChg>
        <pc:picChg chg="add mod ord">
          <ac:chgData name="Louise Werner Gielsager" userId="259879cd-c067-4fa0-8631-3126d5956586" providerId="ADAL" clId="{EBD0EFA8-9CD7-47DF-A104-F0F705A8D7F3}" dt="2022-07-05T08:05:17.064" v="214" actId="14100"/>
          <ac:picMkLst>
            <pc:docMk/>
            <pc:sldMk cId="2624541055" sldId="1448943063"/>
            <ac:picMk id="8" creationId="{1D1CE904-4C0A-4393-B604-7D6BBF6911DA}"/>
          </ac:picMkLst>
        </pc:picChg>
      </pc:sldChg>
      <pc:sldChg chg="addSp modSp add mod">
        <pc:chgData name="Louise Werner Gielsager" userId="259879cd-c067-4fa0-8631-3126d5956586" providerId="ADAL" clId="{EBD0EFA8-9CD7-47DF-A104-F0F705A8D7F3}" dt="2022-07-07T07:32:24.831" v="738" actId="255"/>
        <pc:sldMkLst>
          <pc:docMk/>
          <pc:sldMk cId="1086396572" sldId="1448943064"/>
        </pc:sldMkLst>
        <pc:spChg chg="mod">
          <ac:chgData name="Louise Werner Gielsager" userId="259879cd-c067-4fa0-8631-3126d5956586" providerId="ADAL" clId="{EBD0EFA8-9CD7-47DF-A104-F0F705A8D7F3}" dt="2022-07-07T07:32:17.326" v="737" actId="1076"/>
          <ac:spMkLst>
            <pc:docMk/>
            <pc:sldMk cId="1086396572" sldId="1448943064"/>
            <ac:spMk id="2" creationId="{00000000-0000-0000-0000-000000000000}"/>
          </ac:spMkLst>
        </pc:spChg>
        <pc:spChg chg="mod">
          <ac:chgData name="Louise Werner Gielsager" userId="259879cd-c067-4fa0-8631-3126d5956586" providerId="ADAL" clId="{EBD0EFA8-9CD7-47DF-A104-F0F705A8D7F3}" dt="2022-07-07T07:32:24.831" v="738" actId="255"/>
          <ac:spMkLst>
            <pc:docMk/>
            <pc:sldMk cId="1086396572" sldId="1448943064"/>
            <ac:spMk id="3" creationId="{00000000-0000-0000-0000-000000000000}"/>
          </ac:spMkLst>
        </pc:spChg>
        <pc:spChg chg="add mod">
          <ac:chgData name="Louise Werner Gielsager" userId="259879cd-c067-4fa0-8631-3126d5956586" providerId="ADAL" clId="{EBD0EFA8-9CD7-47DF-A104-F0F705A8D7F3}" dt="2022-07-05T08:11:14.622" v="241"/>
          <ac:spMkLst>
            <pc:docMk/>
            <pc:sldMk cId="1086396572" sldId="1448943064"/>
            <ac:spMk id="5" creationId="{14A1F335-CAD3-44F9-BB24-6461A2B8F64D}"/>
          </ac:spMkLst>
        </pc:spChg>
        <pc:picChg chg="mod">
          <ac:chgData name="Louise Werner Gielsager" userId="259879cd-c067-4fa0-8631-3126d5956586" providerId="ADAL" clId="{EBD0EFA8-9CD7-47DF-A104-F0F705A8D7F3}" dt="2022-07-05T08:11:19.997" v="242" actId="1076"/>
          <ac:picMkLst>
            <pc:docMk/>
            <pc:sldMk cId="1086396572" sldId="1448943064"/>
            <ac:picMk id="6" creationId="{399D638F-5D51-4FC0-9A40-A703C35DD03B}"/>
          </ac:picMkLst>
        </pc:picChg>
      </pc:sldChg>
      <pc:sldChg chg="addSp delSp modSp add mod">
        <pc:chgData name="Louise Werner Gielsager" userId="259879cd-c067-4fa0-8631-3126d5956586" providerId="ADAL" clId="{EBD0EFA8-9CD7-47DF-A104-F0F705A8D7F3}" dt="2022-07-05T08:21:09.154" v="265" actId="1076"/>
        <pc:sldMkLst>
          <pc:docMk/>
          <pc:sldMk cId="1635371223" sldId="1448943065"/>
        </pc:sldMkLst>
        <pc:spChg chg="mod">
          <ac:chgData name="Louise Werner Gielsager" userId="259879cd-c067-4fa0-8631-3126d5956586" providerId="ADAL" clId="{EBD0EFA8-9CD7-47DF-A104-F0F705A8D7F3}" dt="2022-07-05T08:12:38.401" v="256" actId="122"/>
          <ac:spMkLst>
            <pc:docMk/>
            <pc:sldMk cId="1635371223" sldId="1448943065"/>
            <ac:spMk id="2" creationId="{00000000-0000-0000-0000-000000000000}"/>
          </ac:spMkLst>
        </pc:spChg>
        <pc:spChg chg="mod">
          <ac:chgData name="Louise Werner Gielsager" userId="259879cd-c067-4fa0-8631-3126d5956586" providerId="ADAL" clId="{EBD0EFA8-9CD7-47DF-A104-F0F705A8D7F3}" dt="2022-07-05T08:13:49.779" v="260" actId="1076"/>
          <ac:spMkLst>
            <pc:docMk/>
            <pc:sldMk cId="1635371223" sldId="1448943065"/>
            <ac:spMk id="3" creationId="{00000000-0000-0000-0000-000000000000}"/>
          </ac:spMkLst>
        </pc:spChg>
        <pc:spChg chg="add mod">
          <ac:chgData name="Louise Werner Gielsager" userId="259879cd-c067-4fa0-8631-3126d5956586" providerId="ADAL" clId="{EBD0EFA8-9CD7-47DF-A104-F0F705A8D7F3}" dt="2022-07-05T08:12:55.285" v="258"/>
          <ac:spMkLst>
            <pc:docMk/>
            <pc:sldMk cId="1635371223" sldId="1448943065"/>
            <ac:spMk id="7" creationId="{42B8DDAE-37B2-450F-992C-F7AF238C4472}"/>
          </ac:spMkLst>
        </pc:spChg>
        <pc:picChg chg="add mod">
          <ac:chgData name="Louise Werner Gielsager" userId="259879cd-c067-4fa0-8631-3126d5956586" providerId="ADAL" clId="{EBD0EFA8-9CD7-47DF-A104-F0F705A8D7F3}" dt="2022-07-05T08:12:47.976" v="257"/>
          <ac:picMkLst>
            <pc:docMk/>
            <pc:sldMk cId="1635371223" sldId="1448943065"/>
            <ac:picMk id="5" creationId="{50EDDBC9-8FB9-4654-BBE6-18DF45AFA442}"/>
          </ac:picMkLst>
        </pc:picChg>
        <pc:picChg chg="del">
          <ac:chgData name="Louise Werner Gielsager" userId="259879cd-c067-4fa0-8631-3126d5956586" providerId="ADAL" clId="{EBD0EFA8-9CD7-47DF-A104-F0F705A8D7F3}" dt="2022-07-05T08:12:58.413" v="259" actId="478"/>
          <ac:picMkLst>
            <pc:docMk/>
            <pc:sldMk cId="1635371223" sldId="1448943065"/>
            <ac:picMk id="6" creationId="{DF53A70B-EE18-432D-A3A4-0D5CB97C6B76}"/>
          </ac:picMkLst>
        </pc:picChg>
        <pc:picChg chg="add mod">
          <ac:chgData name="Louise Werner Gielsager" userId="259879cd-c067-4fa0-8631-3126d5956586" providerId="ADAL" clId="{EBD0EFA8-9CD7-47DF-A104-F0F705A8D7F3}" dt="2022-07-05T08:21:09.154" v="265" actId="1076"/>
          <ac:picMkLst>
            <pc:docMk/>
            <pc:sldMk cId="1635371223" sldId="1448943065"/>
            <ac:picMk id="8" creationId="{7F278ED2-AA97-41A4-8979-4AA2DF36907B}"/>
          </ac:picMkLst>
        </pc:picChg>
      </pc:sldChg>
      <pc:sldChg chg="addSp modSp add del mod">
        <pc:chgData name="Louise Werner Gielsager" userId="259879cd-c067-4fa0-8631-3126d5956586" providerId="ADAL" clId="{EBD0EFA8-9CD7-47DF-A104-F0F705A8D7F3}" dt="2022-07-07T07:34:12.778" v="741" actId="47"/>
        <pc:sldMkLst>
          <pc:docMk/>
          <pc:sldMk cId="3382085119" sldId="1448943066"/>
        </pc:sldMkLst>
        <pc:spChg chg="mod">
          <ac:chgData name="Louise Werner Gielsager" userId="259879cd-c067-4fa0-8631-3126d5956586" providerId="ADAL" clId="{EBD0EFA8-9CD7-47DF-A104-F0F705A8D7F3}" dt="2022-07-05T08:21:32.504" v="267" actId="20577"/>
          <ac:spMkLst>
            <pc:docMk/>
            <pc:sldMk cId="3382085119" sldId="1448943066"/>
            <ac:spMk id="2" creationId="{00000000-0000-0000-0000-000000000000}"/>
          </ac:spMkLst>
        </pc:spChg>
        <pc:spChg chg="mod">
          <ac:chgData name="Louise Werner Gielsager" userId="259879cd-c067-4fa0-8631-3126d5956586" providerId="ADAL" clId="{EBD0EFA8-9CD7-47DF-A104-F0F705A8D7F3}" dt="2022-07-05T08:22:40.670" v="269" actId="12"/>
          <ac:spMkLst>
            <pc:docMk/>
            <pc:sldMk cId="3382085119" sldId="1448943066"/>
            <ac:spMk id="3" creationId="{00000000-0000-0000-0000-000000000000}"/>
          </ac:spMkLst>
        </pc:spChg>
        <pc:spChg chg="add mod">
          <ac:chgData name="Louise Werner Gielsager" userId="259879cd-c067-4fa0-8631-3126d5956586" providerId="ADAL" clId="{EBD0EFA8-9CD7-47DF-A104-F0F705A8D7F3}" dt="2022-07-05T08:22:54.503" v="270"/>
          <ac:spMkLst>
            <pc:docMk/>
            <pc:sldMk cId="3382085119" sldId="1448943066"/>
            <ac:spMk id="5" creationId="{566509F6-AF4F-465C-9DB6-A6CC09637058}"/>
          </ac:spMkLst>
        </pc:spChg>
        <pc:picChg chg="mod">
          <ac:chgData name="Louise Werner Gielsager" userId="259879cd-c067-4fa0-8631-3126d5956586" providerId="ADAL" clId="{EBD0EFA8-9CD7-47DF-A104-F0F705A8D7F3}" dt="2022-07-05T08:23:13.354" v="275" actId="1076"/>
          <ac:picMkLst>
            <pc:docMk/>
            <pc:sldMk cId="3382085119" sldId="1448943066"/>
            <ac:picMk id="6" creationId="{80512D96-E6F7-430F-83C7-8C7A8C4CC51F}"/>
          </ac:picMkLst>
        </pc:picChg>
      </pc:sldChg>
      <pc:sldChg chg="addSp modSp add del mod">
        <pc:chgData name="Louise Werner Gielsager" userId="259879cd-c067-4fa0-8631-3126d5956586" providerId="ADAL" clId="{EBD0EFA8-9CD7-47DF-A104-F0F705A8D7F3}" dt="2022-07-07T07:34:13.909" v="742" actId="47"/>
        <pc:sldMkLst>
          <pc:docMk/>
          <pc:sldMk cId="1494592723" sldId="1448943067"/>
        </pc:sldMkLst>
        <pc:spChg chg="mod">
          <ac:chgData name="Louise Werner Gielsager" userId="259879cd-c067-4fa0-8631-3126d5956586" providerId="ADAL" clId="{EBD0EFA8-9CD7-47DF-A104-F0F705A8D7F3}" dt="2022-07-05T08:23:43.987" v="280" actId="255"/>
          <ac:spMkLst>
            <pc:docMk/>
            <pc:sldMk cId="1494592723" sldId="1448943067"/>
            <ac:spMk id="2" creationId="{00000000-0000-0000-0000-000000000000}"/>
          </ac:spMkLst>
        </pc:spChg>
        <pc:spChg chg="mod">
          <ac:chgData name="Louise Werner Gielsager" userId="259879cd-c067-4fa0-8631-3126d5956586" providerId="ADAL" clId="{EBD0EFA8-9CD7-47DF-A104-F0F705A8D7F3}" dt="2022-07-05T08:23:58.487" v="281" actId="12"/>
          <ac:spMkLst>
            <pc:docMk/>
            <pc:sldMk cId="1494592723" sldId="1448943067"/>
            <ac:spMk id="3" creationId="{00000000-0000-0000-0000-000000000000}"/>
          </ac:spMkLst>
        </pc:spChg>
        <pc:spChg chg="add mod">
          <ac:chgData name="Louise Werner Gielsager" userId="259879cd-c067-4fa0-8631-3126d5956586" providerId="ADAL" clId="{EBD0EFA8-9CD7-47DF-A104-F0F705A8D7F3}" dt="2022-07-05T08:23:26.803" v="276"/>
          <ac:spMkLst>
            <pc:docMk/>
            <pc:sldMk cId="1494592723" sldId="1448943067"/>
            <ac:spMk id="6" creationId="{981F35D0-62E3-4CD9-9438-3EDD672B8C9F}"/>
          </ac:spMkLst>
        </pc:spChg>
        <pc:picChg chg="mod">
          <ac:chgData name="Louise Werner Gielsager" userId="259879cd-c067-4fa0-8631-3126d5956586" providerId="ADAL" clId="{EBD0EFA8-9CD7-47DF-A104-F0F705A8D7F3}" dt="2022-07-05T08:23:35.637" v="279" actId="1076"/>
          <ac:picMkLst>
            <pc:docMk/>
            <pc:sldMk cId="1494592723" sldId="1448943067"/>
            <ac:picMk id="5" creationId="{7645A91E-F82C-4D89-A85B-049CBEB6B1A8}"/>
          </ac:picMkLst>
        </pc:picChg>
      </pc:sldChg>
      <pc:sldChg chg="addSp delSp modSp add mod">
        <pc:chgData name="Louise Werner Gielsager" userId="259879cd-c067-4fa0-8631-3126d5956586" providerId="ADAL" clId="{EBD0EFA8-9CD7-47DF-A104-F0F705A8D7F3}" dt="2022-07-07T07:36:01.652" v="749" actId="20577"/>
        <pc:sldMkLst>
          <pc:docMk/>
          <pc:sldMk cId="3814013106" sldId="1448943068"/>
        </pc:sldMkLst>
        <pc:spChg chg="mod">
          <ac:chgData name="Louise Werner Gielsager" userId="259879cd-c067-4fa0-8631-3126d5956586" providerId="ADAL" clId="{EBD0EFA8-9CD7-47DF-A104-F0F705A8D7F3}" dt="2022-07-05T08:26:15.126" v="293" actId="1076"/>
          <ac:spMkLst>
            <pc:docMk/>
            <pc:sldMk cId="3814013106" sldId="1448943068"/>
            <ac:spMk id="2" creationId="{00000000-0000-0000-0000-000000000000}"/>
          </ac:spMkLst>
        </pc:spChg>
        <pc:spChg chg="mod">
          <ac:chgData name="Louise Werner Gielsager" userId="259879cd-c067-4fa0-8631-3126d5956586" providerId="ADAL" clId="{EBD0EFA8-9CD7-47DF-A104-F0F705A8D7F3}" dt="2022-07-07T07:36:01.652" v="749" actId="20577"/>
          <ac:spMkLst>
            <pc:docMk/>
            <pc:sldMk cId="3814013106" sldId="1448943068"/>
            <ac:spMk id="3" creationId="{00000000-0000-0000-0000-000000000000}"/>
          </ac:spMkLst>
        </pc:spChg>
        <pc:spChg chg="add mod">
          <ac:chgData name="Louise Werner Gielsager" userId="259879cd-c067-4fa0-8631-3126d5956586" providerId="ADAL" clId="{EBD0EFA8-9CD7-47DF-A104-F0F705A8D7F3}" dt="2022-07-05T08:25:03.854" v="282"/>
          <ac:spMkLst>
            <pc:docMk/>
            <pc:sldMk cId="3814013106" sldId="1448943068"/>
            <ac:spMk id="7" creationId="{5AEEC4A1-4DB2-4864-9D3B-DFDD1E180723}"/>
          </ac:spMkLst>
        </pc:spChg>
        <pc:picChg chg="del">
          <ac:chgData name="Louise Werner Gielsager" userId="259879cd-c067-4fa0-8631-3126d5956586" providerId="ADAL" clId="{EBD0EFA8-9CD7-47DF-A104-F0F705A8D7F3}" dt="2022-07-05T08:25:07.037" v="283" actId="478"/>
          <ac:picMkLst>
            <pc:docMk/>
            <pc:sldMk cId="3814013106" sldId="1448943068"/>
            <ac:picMk id="4" creationId="{00000000-0000-0000-0000-000000000000}"/>
          </ac:picMkLst>
        </pc:picChg>
        <pc:picChg chg="mod">
          <ac:chgData name="Louise Werner Gielsager" userId="259879cd-c067-4fa0-8631-3126d5956586" providerId="ADAL" clId="{EBD0EFA8-9CD7-47DF-A104-F0F705A8D7F3}" dt="2022-07-05T08:25:15.370" v="286" actId="1076"/>
          <ac:picMkLst>
            <pc:docMk/>
            <pc:sldMk cId="3814013106" sldId="1448943068"/>
            <ac:picMk id="6" creationId="{FE4A076C-195F-4B23-AA2B-2F937A56E750}"/>
          </ac:picMkLst>
        </pc:picChg>
      </pc:sldChg>
      <pc:sldChg chg="addSp delSp modSp add mod ord">
        <pc:chgData name="Louise Werner Gielsager" userId="259879cd-c067-4fa0-8631-3126d5956586" providerId="ADAL" clId="{EBD0EFA8-9CD7-47DF-A104-F0F705A8D7F3}" dt="2022-07-07T10:43:24.997" v="2173" actId="1076"/>
        <pc:sldMkLst>
          <pc:docMk/>
          <pc:sldMk cId="3311887845" sldId="1448943069"/>
        </pc:sldMkLst>
        <pc:spChg chg="mod">
          <ac:chgData name="Louise Werner Gielsager" userId="259879cd-c067-4fa0-8631-3126d5956586" providerId="ADAL" clId="{EBD0EFA8-9CD7-47DF-A104-F0F705A8D7F3}" dt="2022-07-07T10:43:24.997" v="2173" actId="1076"/>
          <ac:spMkLst>
            <pc:docMk/>
            <pc:sldMk cId="3311887845" sldId="1448943069"/>
            <ac:spMk id="3" creationId="{00000000-0000-0000-0000-000000000000}"/>
          </ac:spMkLst>
        </pc:spChg>
        <pc:spChg chg="add mod">
          <ac:chgData name="Louise Werner Gielsager" userId="259879cd-c067-4fa0-8631-3126d5956586" providerId="ADAL" clId="{EBD0EFA8-9CD7-47DF-A104-F0F705A8D7F3}" dt="2022-07-07T10:43:16.103" v="2172" actId="1076"/>
          <ac:spMkLst>
            <pc:docMk/>
            <pc:sldMk cId="3311887845" sldId="1448943069"/>
            <ac:spMk id="4" creationId="{E354305F-7FF3-4046-876D-0A25349E6784}"/>
          </ac:spMkLst>
        </pc:spChg>
        <pc:spChg chg="add del">
          <ac:chgData name="Louise Werner Gielsager" userId="259879cd-c067-4fa0-8631-3126d5956586" providerId="ADAL" clId="{EBD0EFA8-9CD7-47DF-A104-F0F705A8D7F3}" dt="2022-07-05T08:26:30.804" v="296" actId="22"/>
          <ac:spMkLst>
            <pc:docMk/>
            <pc:sldMk cId="3311887845" sldId="1448943069"/>
            <ac:spMk id="6" creationId="{C11AA251-B5C8-4B4F-A8AB-9CC262C44563}"/>
          </ac:spMkLst>
        </pc:spChg>
        <pc:spChg chg="add mod">
          <ac:chgData name="Louise Werner Gielsager" userId="259879cd-c067-4fa0-8631-3126d5956586" providerId="ADAL" clId="{EBD0EFA8-9CD7-47DF-A104-F0F705A8D7F3}" dt="2022-07-05T08:26:39.720" v="297"/>
          <ac:spMkLst>
            <pc:docMk/>
            <pc:sldMk cId="3311887845" sldId="1448943069"/>
            <ac:spMk id="7" creationId="{0BCD6F1B-BA60-4995-9083-CB16B4FD8EAC}"/>
          </ac:spMkLst>
        </pc:spChg>
        <pc:picChg chg="mod">
          <ac:chgData name="Louise Werner Gielsager" userId="259879cd-c067-4fa0-8631-3126d5956586" providerId="ADAL" clId="{EBD0EFA8-9CD7-47DF-A104-F0F705A8D7F3}" dt="2022-07-05T08:26:49.087" v="300" actId="1076"/>
          <ac:picMkLst>
            <pc:docMk/>
            <pc:sldMk cId="3311887845" sldId="1448943069"/>
            <ac:picMk id="5" creationId="{73C48554-0648-46C6-9F1C-C1A402A7FC11}"/>
          </ac:picMkLst>
        </pc:picChg>
      </pc:sldChg>
      <pc:sldChg chg="addSp modSp add mod">
        <pc:chgData name="Louise Werner Gielsager" userId="259879cd-c067-4fa0-8631-3126d5956586" providerId="ADAL" clId="{EBD0EFA8-9CD7-47DF-A104-F0F705A8D7F3}" dt="2022-07-05T08:28:23.070" v="334" actId="14100"/>
        <pc:sldMkLst>
          <pc:docMk/>
          <pc:sldMk cId="1384178490" sldId="1448943070"/>
        </pc:sldMkLst>
        <pc:spChg chg="add mod">
          <ac:chgData name="Louise Werner Gielsager" userId="259879cd-c067-4fa0-8631-3126d5956586" providerId="ADAL" clId="{EBD0EFA8-9CD7-47DF-A104-F0F705A8D7F3}" dt="2022-07-05T08:28:17.354" v="332"/>
          <ac:spMkLst>
            <pc:docMk/>
            <pc:sldMk cId="1384178490" sldId="1448943070"/>
            <ac:spMk id="5" creationId="{C9C3A496-0F40-4703-A2F8-41F1FDA83267}"/>
          </ac:spMkLst>
        </pc:spChg>
        <pc:picChg chg="mod">
          <ac:chgData name="Louise Werner Gielsager" userId="259879cd-c067-4fa0-8631-3126d5956586" providerId="ADAL" clId="{EBD0EFA8-9CD7-47DF-A104-F0F705A8D7F3}" dt="2022-07-05T08:28:23.070" v="334" actId="14100"/>
          <ac:picMkLst>
            <pc:docMk/>
            <pc:sldMk cId="1384178490" sldId="1448943070"/>
            <ac:picMk id="4" creationId="{4E03447B-6596-46FE-8373-52DE3FCA9A63}"/>
          </ac:picMkLst>
        </pc:picChg>
      </pc:sldChg>
      <pc:sldChg chg="addSp delSp modSp add mod ord">
        <pc:chgData name="Louise Werner Gielsager" userId="259879cd-c067-4fa0-8631-3126d5956586" providerId="ADAL" clId="{EBD0EFA8-9CD7-47DF-A104-F0F705A8D7F3}" dt="2022-07-07T10:31:51.485" v="1963" actId="1076"/>
        <pc:sldMkLst>
          <pc:docMk/>
          <pc:sldMk cId="3689172042" sldId="1448943071"/>
        </pc:sldMkLst>
        <pc:spChg chg="add mod">
          <ac:chgData name="Louise Werner Gielsager" userId="259879cd-c067-4fa0-8631-3126d5956586" providerId="ADAL" clId="{EBD0EFA8-9CD7-47DF-A104-F0F705A8D7F3}" dt="2022-07-05T08:28:32.059" v="335"/>
          <ac:spMkLst>
            <pc:docMk/>
            <pc:sldMk cId="3689172042" sldId="1448943071"/>
            <ac:spMk id="6" creationId="{7225BFCA-8A1D-47D5-8220-71F008A30C5C}"/>
          </ac:spMkLst>
        </pc:spChg>
        <pc:spChg chg="mod">
          <ac:chgData name="Louise Werner Gielsager" userId="259879cd-c067-4fa0-8631-3126d5956586" providerId="ADAL" clId="{EBD0EFA8-9CD7-47DF-A104-F0F705A8D7F3}" dt="2022-07-07T10:31:05.666" v="1950"/>
          <ac:spMkLst>
            <pc:docMk/>
            <pc:sldMk cId="3689172042" sldId="1448943071"/>
            <ac:spMk id="10" creationId="{B12D1E6C-6123-45F7-8C2E-AD29F256D5F0}"/>
          </ac:spMkLst>
        </pc:spChg>
        <pc:grpChg chg="add del mod">
          <ac:chgData name="Louise Werner Gielsager" userId="259879cd-c067-4fa0-8631-3126d5956586" providerId="ADAL" clId="{EBD0EFA8-9CD7-47DF-A104-F0F705A8D7F3}" dt="2022-07-07T10:31:23.204" v="1955"/>
          <ac:grpSpMkLst>
            <pc:docMk/>
            <pc:sldMk cId="3689172042" sldId="1448943071"/>
            <ac:grpSpMk id="8" creationId="{67F7CE5E-AB66-4832-9040-06F1A064E606}"/>
          </ac:grpSpMkLst>
        </pc:grpChg>
        <pc:picChg chg="add del mod">
          <ac:chgData name="Louise Werner Gielsager" userId="259879cd-c067-4fa0-8631-3126d5956586" providerId="ADAL" clId="{EBD0EFA8-9CD7-47DF-A104-F0F705A8D7F3}" dt="2022-07-07T10:31:51.485" v="1963" actId="1076"/>
          <ac:picMkLst>
            <pc:docMk/>
            <pc:sldMk cId="3689172042" sldId="1448943071"/>
            <ac:picMk id="2" creationId="{730D0767-53AE-452A-8DC9-679A4C68777B}"/>
          </ac:picMkLst>
        </pc:picChg>
        <pc:picChg chg="add mod">
          <ac:chgData name="Louise Werner Gielsager" userId="259879cd-c067-4fa0-8631-3126d5956586" providerId="ADAL" clId="{EBD0EFA8-9CD7-47DF-A104-F0F705A8D7F3}" dt="2022-07-05T08:28:40.554" v="336"/>
          <ac:picMkLst>
            <pc:docMk/>
            <pc:sldMk cId="3689172042" sldId="1448943071"/>
            <ac:picMk id="7" creationId="{EE20BD5F-0FF4-4F0E-8B04-9B71F031F306}"/>
          </ac:picMkLst>
        </pc:picChg>
        <pc:picChg chg="mod">
          <ac:chgData name="Louise Werner Gielsager" userId="259879cd-c067-4fa0-8631-3126d5956586" providerId="ADAL" clId="{EBD0EFA8-9CD7-47DF-A104-F0F705A8D7F3}" dt="2022-07-07T10:31:05.666" v="1950"/>
          <ac:picMkLst>
            <pc:docMk/>
            <pc:sldMk cId="3689172042" sldId="1448943071"/>
            <ac:picMk id="9" creationId="{3521A9CF-DBA2-45A3-BF36-00D81B6D5475}"/>
          </ac:picMkLst>
        </pc:picChg>
      </pc:sldChg>
      <pc:sldChg chg="addSp delSp modSp add mod ord">
        <pc:chgData name="Louise Werner Gielsager" userId="259879cd-c067-4fa0-8631-3126d5956586" providerId="ADAL" clId="{EBD0EFA8-9CD7-47DF-A104-F0F705A8D7F3}" dt="2022-07-07T07:33:56.933" v="740"/>
        <pc:sldMkLst>
          <pc:docMk/>
          <pc:sldMk cId="1443872821" sldId="1448943072"/>
        </pc:sldMkLst>
        <pc:spChg chg="mod">
          <ac:chgData name="Louise Werner Gielsager" userId="259879cd-c067-4fa0-8631-3126d5956586" providerId="ADAL" clId="{EBD0EFA8-9CD7-47DF-A104-F0F705A8D7F3}" dt="2022-07-05T08:29:08.470" v="340" actId="255"/>
          <ac:spMkLst>
            <pc:docMk/>
            <pc:sldMk cId="1443872821" sldId="1448943072"/>
            <ac:spMk id="2" creationId="{F7CC7082-8B63-4B02-8F55-FCACA595BF58}"/>
          </ac:spMkLst>
        </pc:spChg>
        <pc:spChg chg="mod">
          <ac:chgData name="Louise Werner Gielsager" userId="259879cd-c067-4fa0-8631-3126d5956586" providerId="ADAL" clId="{EBD0EFA8-9CD7-47DF-A104-F0F705A8D7F3}" dt="2022-07-05T08:29:25.354" v="341" actId="12"/>
          <ac:spMkLst>
            <pc:docMk/>
            <pc:sldMk cId="1443872821" sldId="1448943072"/>
            <ac:spMk id="3" creationId="{58A23B36-3B94-474A-B83D-A60AFDA4408B}"/>
          </ac:spMkLst>
        </pc:spChg>
        <pc:spChg chg="add mod">
          <ac:chgData name="Louise Werner Gielsager" userId="259879cd-c067-4fa0-8631-3126d5956586" providerId="ADAL" clId="{EBD0EFA8-9CD7-47DF-A104-F0F705A8D7F3}" dt="2022-07-05T08:28:56.704" v="339"/>
          <ac:spMkLst>
            <pc:docMk/>
            <pc:sldMk cId="1443872821" sldId="1448943072"/>
            <ac:spMk id="6" creationId="{5FADFA92-74E5-475C-8B09-F1DA41C48165}"/>
          </ac:spMkLst>
        </pc:spChg>
        <pc:picChg chg="add mod">
          <ac:chgData name="Louise Werner Gielsager" userId="259879cd-c067-4fa0-8631-3126d5956586" providerId="ADAL" clId="{EBD0EFA8-9CD7-47DF-A104-F0F705A8D7F3}" dt="2022-07-05T08:28:47.437" v="337"/>
          <ac:picMkLst>
            <pc:docMk/>
            <pc:sldMk cId="1443872821" sldId="1448943072"/>
            <ac:picMk id="5" creationId="{F1475FD0-933E-49BC-8A07-A5B7A455AA32}"/>
          </ac:picMkLst>
        </pc:picChg>
        <pc:picChg chg="del">
          <ac:chgData name="Louise Werner Gielsager" userId="259879cd-c067-4fa0-8631-3126d5956586" providerId="ADAL" clId="{EBD0EFA8-9CD7-47DF-A104-F0F705A8D7F3}" dt="2022-07-05T08:28:49.420" v="338" actId="478"/>
          <ac:picMkLst>
            <pc:docMk/>
            <pc:sldMk cId="1443872821" sldId="1448943072"/>
            <ac:picMk id="7" creationId="{BFCEE0B1-9EED-49EE-8FC7-B875988099DF}"/>
          </ac:picMkLst>
        </pc:picChg>
      </pc:sldChg>
      <pc:sldChg chg="addSp modSp add del mod">
        <pc:chgData name="Louise Werner Gielsager" userId="259879cd-c067-4fa0-8631-3126d5956586" providerId="ADAL" clId="{EBD0EFA8-9CD7-47DF-A104-F0F705A8D7F3}" dt="2022-07-05T08:32:46.820" v="369" actId="47"/>
        <pc:sldMkLst>
          <pc:docMk/>
          <pc:sldMk cId="4292228833" sldId="1448943073"/>
        </pc:sldMkLst>
        <pc:spChg chg="add mod">
          <ac:chgData name="Louise Werner Gielsager" userId="259879cd-c067-4fa0-8631-3126d5956586" providerId="ADAL" clId="{EBD0EFA8-9CD7-47DF-A104-F0F705A8D7F3}" dt="2022-07-05T08:30:05.520" v="344" actId="368"/>
          <ac:spMkLst>
            <pc:docMk/>
            <pc:sldMk cId="4292228833" sldId="1448943073"/>
            <ac:spMk id="8" creationId="{54DA4B71-DBA0-4359-B8CD-F3EB36D5D279}"/>
          </ac:spMkLst>
        </pc:spChg>
        <pc:picChg chg="mod">
          <ac:chgData name="Louise Werner Gielsager" userId="259879cd-c067-4fa0-8631-3126d5956586" providerId="ADAL" clId="{EBD0EFA8-9CD7-47DF-A104-F0F705A8D7F3}" dt="2022-07-05T08:30:11.553" v="346" actId="1076"/>
          <ac:picMkLst>
            <pc:docMk/>
            <pc:sldMk cId="4292228833" sldId="1448943073"/>
            <ac:picMk id="4" creationId="{3C254F5C-423D-4092-AE3A-85E54540CB1A}"/>
          </ac:picMkLst>
        </pc:picChg>
      </pc:sldChg>
      <pc:sldChg chg="delSp new del mod">
        <pc:chgData name="Louise Werner Gielsager" userId="259879cd-c067-4fa0-8631-3126d5956586" providerId="ADAL" clId="{EBD0EFA8-9CD7-47DF-A104-F0F705A8D7F3}" dt="2022-07-05T07:48:45.641" v="148" actId="47"/>
        <pc:sldMkLst>
          <pc:docMk/>
          <pc:sldMk cId="3496300693" sldId="1448943074"/>
        </pc:sldMkLst>
        <pc:spChg chg="del">
          <ac:chgData name="Louise Werner Gielsager" userId="259879cd-c067-4fa0-8631-3126d5956586" providerId="ADAL" clId="{EBD0EFA8-9CD7-47DF-A104-F0F705A8D7F3}" dt="2022-07-05T07:48:27.970" v="145" actId="478"/>
          <ac:spMkLst>
            <pc:docMk/>
            <pc:sldMk cId="3496300693" sldId="1448943074"/>
            <ac:spMk id="3" creationId="{77DD3371-9347-4329-9C3E-14AD699A36B0}"/>
          </ac:spMkLst>
        </pc:spChg>
        <pc:spChg chg="del">
          <ac:chgData name="Louise Werner Gielsager" userId="259879cd-c067-4fa0-8631-3126d5956586" providerId="ADAL" clId="{EBD0EFA8-9CD7-47DF-A104-F0F705A8D7F3}" dt="2022-07-05T07:48:31.227" v="146" actId="478"/>
          <ac:spMkLst>
            <pc:docMk/>
            <pc:sldMk cId="3496300693" sldId="1448943074"/>
            <ac:spMk id="4" creationId="{1B435F4D-2074-4B1C-A933-33089B8D6E7B}"/>
          </ac:spMkLst>
        </pc:spChg>
      </pc:sldChg>
      <pc:sldChg chg="addSp delSp modSp new mod">
        <pc:chgData name="Louise Werner Gielsager" userId="259879cd-c067-4fa0-8631-3126d5956586" providerId="ADAL" clId="{EBD0EFA8-9CD7-47DF-A104-F0F705A8D7F3}" dt="2022-07-07T10:31:34.779" v="1959" actId="1076"/>
        <pc:sldMkLst>
          <pc:docMk/>
          <pc:sldMk cId="4004989999" sldId="1448943075"/>
        </pc:sldMkLst>
        <pc:spChg chg="mod">
          <ac:chgData name="Louise Werner Gielsager" userId="259879cd-c067-4fa0-8631-3126d5956586" providerId="ADAL" clId="{EBD0EFA8-9CD7-47DF-A104-F0F705A8D7F3}" dt="2022-07-05T08:02:09.117" v="184" actId="255"/>
          <ac:spMkLst>
            <pc:docMk/>
            <pc:sldMk cId="4004989999" sldId="1448943075"/>
            <ac:spMk id="2" creationId="{0C41A113-E90E-4C8E-BC84-8E1F063F707D}"/>
          </ac:spMkLst>
        </pc:spChg>
        <pc:spChg chg="mod">
          <ac:chgData name="Louise Werner Gielsager" userId="259879cd-c067-4fa0-8631-3126d5956586" providerId="ADAL" clId="{EBD0EFA8-9CD7-47DF-A104-F0F705A8D7F3}" dt="2022-07-07T10:31:34.779" v="1959" actId="1076"/>
          <ac:spMkLst>
            <pc:docMk/>
            <pc:sldMk cId="4004989999" sldId="1448943075"/>
            <ac:spMk id="3" creationId="{113CFD61-5282-4C05-A624-01214E9EFD23}"/>
          </ac:spMkLst>
        </pc:spChg>
        <pc:spChg chg="add del">
          <ac:chgData name="Louise Werner Gielsager" userId="259879cd-c067-4fa0-8631-3126d5956586" providerId="ADAL" clId="{EBD0EFA8-9CD7-47DF-A104-F0F705A8D7F3}" dt="2022-07-05T08:00:50.084" v="152" actId="22"/>
          <ac:spMkLst>
            <pc:docMk/>
            <pc:sldMk cId="4004989999" sldId="1448943075"/>
            <ac:spMk id="5" creationId="{85AC4E2D-3ADB-4154-8215-298125871833}"/>
          </ac:spMkLst>
        </pc:spChg>
        <pc:spChg chg="add del mod">
          <ac:chgData name="Louise Werner Gielsager" userId="259879cd-c067-4fa0-8631-3126d5956586" providerId="ADAL" clId="{EBD0EFA8-9CD7-47DF-A104-F0F705A8D7F3}" dt="2022-07-05T08:01:17.216" v="155" actId="478"/>
          <ac:spMkLst>
            <pc:docMk/>
            <pc:sldMk cId="4004989999" sldId="1448943075"/>
            <ac:spMk id="7" creationId="{D8C4D8BA-13F5-4DAD-B5A7-DA519EA8C1E9}"/>
          </ac:spMkLst>
        </pc:spChg>
        <pc:spChg chg="add mod">
          <ac:chgData name="Louise Werner Gielsager" userId="259879cd-c067-4fa0-8631-3126d5956586" providerId="ADAL" clId="{EBD0EFA8-9CD7-47DF-A104-F0F705A8D7F3}" dt="2022-07-05T08:04:48.107" v="208" actId="1076"/>
          <ac:spMkLst>
            <pc:docMk/>
            <pc:sldMk cId="4004989999" sldId="1448943075"/>
            <ac:spMk id="9" creationId="{D2712291-B1D2-4714-9A5B-9C9B40C41B9F}"/>
          </ac:spMkLst>
        </pc:spChg>
        <pc:picChg chg="add mod">
          <ac:chgData name="Louise Werner Gielsager" userId="259879cd-c067-4fa0-8631-3126d5956586" providerId="ADAL" clId="{EBD0EFA8-9CD7-47DF-A104-F0F705A8D7F3}" dt="2022-07-05T08:02:26.317" v="193" actId="1076"/>
          <ac:picMkLst>
            <pc:docMk/>
            <pc:sldMk cId="4004989999" sldId="1448943075"/>
            <ac:picMk id="8" creationId="{497B3009-6C71-4A85-A449-30CDA30205B6}"/>
          </ac:picMkLst>
        </pc:picChg>
        <pc:picChg chg="add mod">
          <ac:chgData name="Louise Werner Gielsager" userId="259879cd-c067-4fa0-8631-3126d5956586" providerId="ADAL" clId="{EBD0EFA8-9CD7-47DF-A104-F0F705A8D7F3}" dt="2022-07-05T08:04:52.213" v="209" actId="1076"/>
          <ac:picMkLst>
            <pc:docMk/>
            <pc:sldMk cId="4004989999" sldId="1448943075"/>
            <ac:picMk id="10" creationId="{9D57B03F-14E2-4848-B094-A6217F4F4C8A}"/>
          </ac:picMkLst>
        </pc:picChg>
      </pc:sldChg>
      <pc:sldChg chg="addSp modSp new mod">
        <pc:chgData name="Louise Werner Gielsager" userId="259879cd-c067-4fa0-8631-3126d5956586" providerId="ADAL" clId="{EBD0EFA8-9CD7-47DF-A104-F0F705A8D7F3}" dt="2022-07-07T08:05:49.673" v="1030" actId="20577"/>
        <pc:sldMkLst>
          <pc:docMk/>
          <pc:sldMk cId="1093407049" sldId="1448943076"/>
        </pc:sldMkLst>
        <pc:spChg chg="mod">
          <ac:chgData name="Louise Werner Gielsager" userId="259879cd-c067-4fa0-8631-3126d5956586" providerId="ADAL" clId="{EBD0EFA8-9CD7-47DF-A104-F0F705A8D7F3}" dt="2022-07-05T08:30:30.486" v="350" actId="1076"/>
          <ac:spMkLst>
            <pc:docMk/>
            <pc:sldMk cId="1093407049" sldId="1448943076"/>
            <ac:spMk id="2" creationId="{1A4A6074-590E-4C4E-9B13-5EB6B8A2FA25}"/>
          </ac:spMkLst>
        </pc:spChg>
        <pc:spChg chg="mod">
          <ac:chgData name="Louise Werner Gielsager" userId="259879cd-c067-4fa0-8631-3126d5956586" providerId="ADAL" clId="{EBD0EFA8-9CD7-47DF-A104-F0F705A8D7F3}" dt="2022-07-07T08:05:49.673" v="1030" actId="20577"/>
          <ac:spMkLst>
            <pc:docMk/>
            <pc:sldMk cId="1093407049" sldId="1448943076"/>
            <ac:spMk id="3" creationId="{83F38222-BA66-40C1-A603-6B24E5A1A287}"/>
          </ac:spMkLst>
        </pc:spChg>
        <pc:spChg chg="add mod">
          <ac:chgData name="Louise Werner Gielsager" userId="259879cd-c067-4fa0-8631-3126d5956586" providerId="ADAL" clId="{EBD0EFA8-9CD7-47DF-A104-F0F705A8D7F3}" dt="2022-07-05T08:31:25.553" v="359"/>
          <ac:spMkLst>
            <pc:docMk/>
            <pc:sldMk cId="1093407049" sldId="1448943076"/>
            <ac:spMk id="4" creationId="{0A2CB5D2-DF2A-4872-BBC0-3227524AAD31}"/>
          </ac:spMkLst>
        </pc:spChg>
        <pc:picChg chg="add mod">
          <ac:chgData name="Louise Werner Gielsager" userId="259879cd-c067-4fa0-8631-3126d5956586" providerId="ADAL" clId="{EBD0EFA8-9CD7-47DF-A104-F0F705A8D7F3}" dt="2022-07-05T08:31:34.787" v="360"/>
          <ac:picMkLst>
            <pc:docMk/>
            <pc:sldMk cId="1093407049" sldId="1448943076"/>
            <ac:picMk id="5" creationId="{46CB730F-59F6-467C-A88F-38711DE6B41D}"/>
          </ac:picMkLst>
        </pc:picChg>
        <pc:picChg chg="add mod">
          <ac:chgData name="Louise Werner Gielsager" userId="259879cd-c067-4fa0-8631-3126d5956586" providerId="ADAL" clId="{EBD0EFA8-9CD7-47DF-A104-F0F705A8D7F3}" dt="2022-07-05T08:31:57.220" v="364" actId="1076"/>
          <ac:picMkLst>
            <pc:docMk/>
            <pc:sldMk cId="1093407049" sldId="1448943076"/>
            <ac:picMk id="6" creationId="{36051679-21C4-439D-AB79-0062FF81B570}"/>
          </ac:picMkLst>
        </pc:picChg>
      </pc:sldChg>
      <pc:sldChg chg="add">
        <pc:chgData name="Louise Werner Gielsager" userId="259879cd-c067-4fa0-8631-3126d5956586" providerId="ADAL" clId="{EBD0EFA8-9CD7-47DF-A104-F0F705A8D7F3}" dt="2022-07-05T08:34:53.436" v="381"/>
        <pc:sldMkLst>
          <pc:docMk/>
          <pc:sldMk cId="509824014" sldId="1448943077"/>
        </pc:sldMkLst>
      </pc:sldChg>
      <pc:sldChg chg="addSp delSp modSp new mod">
        <pc:chgData name="Louise Werner Gielsager" userId="259879cd-c067-4fa0-8631-3126d5956586" providerId="ADAL" clId="{EBD0EFA8-9CD7-47DF-A104-F0F705A8D7F3}" dt="2022-07-07T08:32:14.321" v="1695" actId="20577"/>
        <pc:sldMkLst>
          <pc:docMk/>
          <pc:sldMk cId="3038892237" sldId="1448943078"/>
        </pc:sldMkLst>
        <pc:spChg chg="mod">
          <ac:chgData name="Louise Werner Gielsager" userId="259879cd-c067-4fa0-8631-3126d5956586" providerId="ADAL" clId="{EBD0EFA8-9CD7-47DF-A104-F0F705A8D7F3}" dt="2022-07-05T08:58:41.471" v="621" actId="1076"/>
          <ac:spMkLst>
            <pc:docMk/>
            <pc:sldMk cId="3038892237" sldId="1448943078"/>
            <ac:spMk id="2" creationId="{633E7B08-51E5-456A-8F81-78196387C08B}"/>
          </ac:spMkLst>
        </pc:spChg>
        <pc:spChg chg="mod">
          <ac:chgData name="Louise Werner Gielsager" userId="259879cd-c067-4fa0-8631-3126d5956586" providerId="ADAL" clId="{EBD0EFA8-9CD7-47DF-A104-F0F705A8D7F3}" dt="2022-07-07T08:32:14.321" v="1695" actId="20577"/>
          <ac:spMkLst>
            <pc:docMk/>
            <pc:sldMk cId="3038892237" sldId="1448943078"/>
            <ac:spMk id="3" creationId="{81F68D6D-B863-4363-B062-A4F93B29CF6B}"/>
          </ac:spMkLst>
        </pc:spChg>
        <pc:spChg chg="del">
          <ac:chgData name="Louise Werner Gielsager" userId="259879cd-c067-4fa0-8631-3126d5956586" providerId="ADAL" clId="{EBD0EFA8-9CD7-47DF-A104-F0F705A8D7F3}" dt="2022-07-05T08:58:21.355" v="616" actId="478"/>
          <ac:spMkLst>
            <pc:docMk/>
            <pc:sldMk cId="3038892237" sldId="1448943078"/>
            <ac:spMk id="4" creationId="{FB94FDBD-5469-4D12-929E-B53457544147}"/>
          </ac:spMkLst>
        </pc:spChg>
        <pc:spChg chg="del">
          <ac:chgData name="Louise Werner Gielsager" userId="259879cd-c067-4fa0-8631-3126d5956586" providerId="ADAL" clId="{EBD0EFA8-9CD7-47DF-A104-F0F705A8D7F3}" dt="2022-07-05T08:58:25.555" v="617" actId="478"/>
          <ac:spMkLst>
            <pc:docMk/>
            <pc:sldMk cId="3038892237" sldId="1448943078"/>
            <ac:spMk id="5" creationId="{6C7BC06E-1E22-4FAE-A277-5B7BAA99C637}"/>
          </ac:spMkLst>
        </pc:spChg>
        <pc:spChg chg="add del mod">
          <ac:chgData name="Louise Werner Gielsager" userId="259879cd-c067-4fa0-8631-3126d5956586" providerId="ADAL" clId="{EBD0EFA8-9CD7-47DF-A104-F0F705A8D7F3}" dt="2022-07-05T09:01:00.121" v="646" actId="478"/>
          <ac:spMkLst>
            <pc:docMk/>
            <pc:sldMk cId="3038892237" sldId="1448943078"/>
            <ac:spMk id="7" creationId="{EBC2751A-C9FE-4A74-8DD5-9C3E0A7FFFC4}"/>
          </ac:spMkLst>
        </pc:spChg>
        <pc:spChg chg="add mod">
          <ac:chgData name="Louise Werner Gielsager" userId="259879cd-c067-4fa0-8631-3126d5956586" providerId="ADAL" clId="{EBD0EFA8-9CD7-47DF-A104-F0F705A8D7F3}" dt="2022-07-05T09:01:32.338" v="649" actId="1582"/>
          <ac:spMkLst>
            <pc:docMk/>
            <pc:sldMk cId="3038892237" sldId="1448943078"/>
            <ac:spMk id="8" creationId="{81D36D7A-4936-413C-91CE-3AD5A213C908}"/>
          </ac:spMkLst>
        </pc:spChg>
        <pc:picChg chg="add mod">
          <ac:chgData name="Louise Werner Gielsager" userId="259879cd-c067-4fa0-8631-3126d5956586" providerId="ADAL" clId="{EBD0EFA8-9CD7-47DF-A104-F0F705A8D7F3}" dt="2022-07-05T08:59:28.672" v="634" actId="1076"/>
          <ac:picMkLst>
            <pc:docMk/>
            <pc:sldMk cId="3038892237" sldId="1448943078"/>
            <ac:picMk id="6" creationId="{1DD101B8-90DE-4422-A50D-5918E4713556}"/>
          </ac:picMkLst>
        </pc:picChg>
        <pc:picChg chg="add mod">
          <ac:chgData name="Louise Werner Gielsager" userId="259879cd-c067-4fa0-8631-3126d5956586" providerId="ADAL" clId="{EBD0EFA8-9CD7-47DF-A104-F0F705A8D7F3}" dt="2022-07-05T09:01:42.821" v="650"/>
          <ac:picMkLst>
            <pc:docMk/>
            <pc:sldMk cId="3038892237" sldId="1448943078"/>
            <ac:picMk id="9" creationId="{7B675B83-ACCE-4071-96DF-71B75CE3813A}"/>
          </ac:picMkLst>
        </pc:picChg>
      </pc:sldChg>
      <pc:sldChg chg="addSp delSp modSp new mod">
        <pc:chgData name="Louise Werner Gielsager" userId="259879cd-c067-4fa0-8631-3126d5956586" providerId="ADAL" clId="{EBD0EFA8-9CD7-47DF-A104-F0F705A8D7F3}" dt="2022-07-07T11:08:58.819" v="2382" actId="1076"/>
        <pc:sldMkLst>
          <pc:docMk/>
          <pc:sldMk cId="3780432954" sldId="1448943079"/>
        </pc:sldMkLst>
        <pc:spChg chg="mod">
          <ac:chgData name="Louise Werner Gielsager" userId="259879cd-c067-4fa0-8631-3126d5956586" providerId="ADAL" clId="{EBD0EFA8-9CD7-47DF-A104-F0F705A8D7F3}" dt="2022-07-07T11:07:56.119" v="2376" actId="20577"/>
          <ac:spMkLst>
            <pc:docMk/>
            <pc:sldMk cId="3780432954" sldId="1448943079"/>
            <ac:spMk id="2" creationId="{7441469E-9C26-4B09-A626-C4B0BD1A78D1}"/>
          </ac:spMkLst>
        </pc:spChg>
        <pc:spChg chg="del">
          <ac:chgData name="Louise Werner Gielsager" userId="259879cd-c067-4fa0-8631-3126d5956586" providerId="ADAL" clId="{EBD0EFA8-9CD7-47DF-A104-F0F705A8D7F3}" dt="2022-07-07T11:07:34.045" v="2374" actId="478"/>
          <ac:spMkLst>
            <pc:docMk/>
            <pc:sldMk cId="3780432954" sldId="1448943079"/>
            <ac:spMk id="3" creationId="{5E8A127E-6845-439C-8FE4-5045279790E3}"/>
          </ac:spMkLst>
        </pc:spChg>
        <pc:spChg chg="add mod">
          <ac:chgData name="Louise Werner Gielsager" userId="259879cd-c067-4fa0-8631-3126d5956586" providerId="ADAL" clId="{EBD0EFA8-9CD7-47DF-A104-F0F705A8D7F3}" dt="2022-07-07T11:08:08.356" v="2377"/>
          <ac:spMkLst>
            <pc:docMk/>
            <pc:sldMk cId="3780432954" sldId="1448943079"/>
            <ac:spMk id="4" creationId="{FF74DEFC-E30E-4483-AA74-34905607C6DE}"/>
          </ac:spMkLst>
        </pc:spChg>
        <pc:picChg chg="add mod">
          <ac:chgData name="Louise Werner Gielsager" userId="259879cd-c067-4fa0-8631-3126d5956586" providerId="ADAL" clId="{EBD0EFA8-9CD7-47DF-A104-F0F705A8D7F3}" dt="2022-07-07T11:08:20.652" v="2378"/>
          <ac:picMkLst>
            <pc:docMk/>
            <pc:sldMk cId="3780432954" sldId="1448943079"/>
            <ac:picMk id="5" creationId="{78B93AD9-EE86-49F6-B784-9CBC48CDA339}"/>
          </ac:picMkLst>
        </pc:picChg>
        <pc:picChg chg="add mod">
          <ac:chgData name="Louise Werner Gielsager" userId="259879cd-c067-4fa0-8631-3126d5956586" providerId="ADAL" clId="{EBD0EFA8-9CD7-47DF-A104-F0F705A8D7F3}" dt="2022-07-07T11:08:58.819" v="2382" actId="1076"/>
          <ac:picMkLst>
            <pc:docMk/>
            <pc:sldMk cId="3780432954" sldId="1448943079"/>
            <ac:picMk id="6" creationId="{10F235F7-DB8E-4ECF-8993-98468FE53BF0}"/>
          </ac:picMkLst>
        </pc:picChg>
      </pc:sldChg>
      <pc:sldMasterChg chg="addSldLayout">
        <pc:chgData name="Louise Werner Gielsager" userId="259879cd-c067-4fa0-8631-3126d5956586" providerId="ADAL" clId="{EBD0EFA8-9CD7-47DF-A104-F0F705A8D7F3}" dt="2022-07-04T12:41:48.284" v="70" actId="27028"/>
        <pc:sldMasterMkLst>
          <pc:docMk/>
          <pc:sldMasterMk cId="0" sldId="2147483851"/>
        </pc:sldMasterMkLst>
        <pc:sldLayoutChg chg="add">
          <pc:chgData name="Louise Werner Gielsager" userId="259879cd-c067-4fa0-8631-3126d5956586" providerId="ADAL" clId="{EBD0EFA8-9CD7-47DF-A104-F0F705A8D7F3}" dt="2022-07-04T12:41:48.284" v="70" actId="27028"/>
          <pc:sldLayoutMkLst>
            <pc:docMk/>
            <pc:sldMasterMk cId="0" sldId="2147483851"/>
            <pc:sldLayoutMk cId="0" sldId="2147483853"/>
          </pc:sldLayoutMkLst>
        </pc:sldLayoutChg>
      </pc:sldMasterChg>
    </pc:docChg>
  </pc:docChgLst>
  <pc:docChgLst>
    <pc:chgData name="Louise Werner Gielsager" userId="259879cd-c067-4fa0-8631-3126d5956586" providerId="ADAL" clId="{96682A18-1AAB-45D9-BA67-55F287B6F97D}"/>
    <pc:docChg chg="modSld">
      <pc:chgData name="Louise Werner Gielsager" userId="259879cd-c067-4fa0-8631-3126d5956586" providerId="ADAL" clId="{96682A18-1AAB-45D9-BA67-55F287B6F97D}" dt="2022-01-13T11:48:59.929" v="0" actId="20577"/>
      <pc:docMkLst>
        <pc:docMk/>
      </pc:docMkLst>
      <pc:sldChg chg="modSp mod">
        <pc:chgData name="Louise Werner Gielsager" userId="259879cd-c067-4fa0-8631-3126d5956586" providerId="ADAL" clId="{96682A18-1AAB-45D9-BA67-55F287B6F97D}" dt="2022-01-13T11:48:59.929" v="0" actId="20577"/>
        <pc:sldMkLst>
          <pc:docMk/>
          <pc:sldMk cId="0" sldId="308"/>
        </pc:sldMkLst>
        <pc:spChg chg="mod">
          <ac:chgData name="Louise Werner Gielsager" userId="259879cd-c067-4fa0-8631-3126d5956586" providerId="ADAL" clId="{96682A18-1AAB-45D9-BA67-55F287B6F97D}" dt="2022-01-13T11:48:59.929" v="0" actId="20577"/>
          <ac:spMkLst>
            <pc:docMk/>
            <pc:sldMk cId="0" sldId="308"/>
            <ac:spMk id="3" creationId="{00000000-0000-0000-0000-000000000000}"/>
          </ac:spMkLst>
        </pc:spChg>
      </pc:sldChg>
    </pc:docChg>
  </pc:docChgLst>
  <pc:docChgLst>
    <pc:chgData name="Louise Werner Gielsager" userId="259879cd-c067-4fa0-8631-3126d5956586" providerId="ADAL" clId="{B441FA20-ACA6-4EF8-A930-A36AC43FF257}"/>
    <pc:docChg chg="custSel delSld modSld sldOrd">
      <pc:chgData name="Louise Werner Gielsager" userId="259879cd-c067-4fa0-8631-3126d5956586" providerId="ADAL" clId="{B441FA20-ACA6-4EF8-A930-A36AC43FF257}" dt="2023-07-03T11:18:21.841" v="1108" actId="1076"/>
      <pc:docMkLst>
        <pc:docMk/>
      </pc:docMkLst>
      <pc:sldChg chg="del">
        <pc:chgData name="Louise Werner Gielsager" userId="259879cd-c067-4fa0-8631-3126d5956586" providerId="ADAL" clId="{B441FA20-ACA6-4EF8-A930-A36AC43FF257}" dt="2023-07-03T10:17:45.929" v="0" actId="47"/>
        <pc:sldMkLst>
          <pc:docMk/>
          <pc:sldMk cId="0" sldId="260"/>
        </pc:sldMkLst>
      </pc:sldChg>
      <pc:sldChg chg="modSp mod">
        <pc:chgData name="Louise Werner Gielsager" userId="259879cd-c067-4fa0-8631-3126d5956586" providerId="ADAL" clId="{B441FA20-ACA6-4EF8-A930-A36AC43FF257}" dt="2023-07-03T11:12:10.745" v="1056" actId="1076"/>
        <pc:sldMkLst>
          <pc:docMk/>
          <pc:sldMk cId="0" sldId="271"/>
        </pc:sldMkLst>
        <pc:spChg chg="mod">
          <ac:chgData name="Louise Werner Gielsager" userId="259879cd-c067-4fa0-8631-3126d5956586" providerId="ADAL" clId="{B441FA20-ACA6-4EF8-A930-A36AC43FF257}" dt="2023-07-03T11:12:10.745" v="1056" actId="1076"/>
          <ac:spMkLst>
            <pc:docMk/>
            <pc:sldMk cId="0" sldId="271"/>
            <ac:spMk id="2" creationId="{00000000-0000-0000-0000-000000000000}"/>
          </ac:spMkLst>
        </pc:spChg>
        <pc:spChg chg="mod">
          <ac:chgData name="Louise Werner Gielsager" userId="259879cd-c067-4fa0-8631-3126d5956586" providerId="ADAL" clId="{B441FA20-ACA6-4EF8-A930-A36AC43FF257}" dt="2023-07-03T11:11:59.104" v="1055" actId="1076"/>
          <ac:spMkLst>
            <pc:docMk/>
            <pc:sldMk cId="0" sldId="271"/>
            <ac:spMk id="3" creationId="{00000000-0000-0000-0000-000000000000}"/>
          </ac:spMkLst>
        </pc:spChg>
      </pc:sldChg>
      <pc:sldChg chg="modSp mod">
        <pc:chgData name="Louise Werner Gielsager" userId="259879cd-c067-4fa0-8631-3126d5956586" providerId="ADAL" clId="{B441FA20-ACA6-4EF8-A930-A36AC43FF257}" dt="2023-07-03T11:12:18.504" v="1057" actId="1076"/>
        <pc:sldMkLst>
          <pc:docMk/>
          <pc:sldMk cId="0" sldId="272"/>
        </pc:sldMkLst>
        <pc:spChg chg="mod">
          <ac:chgData name="Louise Werner Gielsager" userId="259879cd-c067-4fa0-8631-3126d5956586" providerId="ADAL" clId="{B441FA20-ACA6-4EF8-A930-A36AC43FF257}" dt="2023-07-03T11:12:18.504" v="1057" actId="1076"/>
          <ac:spMkLst>
            <pc:docMk/>
            <pc:sldMk cId="0" sldId="272"/>
            <ac:spMk id="2" creationId="{00000000-0000-0000-0000-000000000000}"/>
          </ac:spMkLst>
        </pc:spChg>
        <pc:spChg chg="mod">
          <ac:chgData name="Louise Werner Gielsager" userId="259879cd-c067-4fa0-8631-3126d5956586" providerId="ADAL" clId="{B441FA20-ACA6-4EF8-A930-A36AC43FF257}" dt="2023-07-03T11:11:29.236" v="1052" actId="255"/>
          <ac:spMkLst>
            <pc:docMk/>
            <pc:sldMk cId="0" sldId="272"/>
            <ac:spMk id="11" creationId="{0520D9E8-7679-446A-9B7A-37756F0AA171}"/>
          </ac:spMkLst>
        </pc:spChg>
      </pc:sldChg>
      <pc:sldChg chg="modSp mod">
        <pc:chgData name="Louise Werner Gielsager" userId="259879cd-c067-4fa0-8631-3126d5956586" providerId="ADAL" clId="{B441FA20-ACA6-4EF8-A930-A36AC43FF257}" dt="2023-07-03T11:12:36.720" v="1059" actId="1076"/>
        <pc:sldMkLst>
          <pc:docMk/>
          <pc:sldMk cId="0" sldId="273"/>
        </pc:sldMkLst>
        <pc:spChg chg="mod">
          <ac:chgData name="Louise Werner Gielsager" userId="259879cd-c067-4fa0-8631-3126d5956586" providerId="ADAL" clId="{B441FA20-ACA6-4EF8-A930-A36AC43FF257}" dt="2023-07-03T11:12:36.720" v="1059" actId="1076"/>
          <ac:spMkLst>
            <pc:docMk/>
            <pc:sldMk cId="0" sldId="273"/>
            <ac:spMk id="2" creationId="{00000000-0000-0000-0000-000000000000}"/>
          </ac:spMkLst>
        </pc:spChg>
        <pc:spChg chg="mod">
          <ac:chgData name="Louise Werner Gielsager" userId="259879cd-c067-4fa0-8631-3126d5956586" providerId="ADAL" clId="{B441FA20-ACA6-4EF8-A930-A36AC43FF257}" dt="2023-07-03T11:11:46.573" v="1054" actId="1076"/>
          <ac:spMkLst>
            <pc:docMk/>
            <pc:sldMk cId="0" sldId="273"/>
            <ac:spMk id="3" creationId="{00000000-0000-0000-0000-000000000000}"/>
          </ac:spMkLst>
        </pc:spChg>
      </pc:sldChg>
      <pc:sldChg chg="del">
        <pc:chgData name="Louise Werner Gielsager" userId="259879cd-c067-4fa0-8631-3126d5956586" providerId="ADAL" clId="{B441FA20-ACA6-4EF8-A930-A36AC43FF257}" dt="2023-07-03T10:31:16.977" v="46" actId="47"/>
        <pc:sldMkLst>
          <pc:docMk/>
          <pc:sldMk cId="0" sldId="301"/>
        </pc:sldMkLst>
      </pc:sldChg>
      <pc:sldChg chg="ord">
        <pc:chgData name="Louise Werner Gielsager" userId="259879cd-c067-4fa0-8631-3126d5956586" providerId="ADAL" clId="{B441FA20-ACA6-4EF8-A930-A36AC43FF257}" dt="2023-07-03T11:16:06.008" v="1070"/>
        <pc:sldMkLst>
          <pc:docMk/>
          <pc:sldMk cId="0" sldId="305"/>
        </pc:sldMkLst>
      </pc:sldChg>
      <pc:sldChg chg="delSp modSp del mod">
        <pc:chgData name="Louise Werner Gielsager" userId="259879cd-c067-4fa0-8631-3126d5956586" providerId="ADAL" clId="{B441FA20-ACA6-4EF8-A930-A36AC43FF257}" dt="2023-07-03T11:00:19.382" v="823" actId="47"/>
        <pc:sldMkLst>
          <pc:docMk/>
          <pc:sldMk cId="0" sldId="312"/>
        </pc:sldMkLst>
        <pc:spChg chg="del mod">
          <ac:chgData name="Louise Werner Gielsager" userId="259879cd-c067-4fa0-8631-3126d5956586" providerId="ADAL" clId="{B441FA20-ACA6-4EF8-A930-A36AC43FF257}" dt="2023-07-03T10:57:50.403" v="765"/>
          <ac:spMkLst>
            <pc:docMk/>
            <pc:sldMk cId="0" sldId="312"/>
            <ac:spMk id="6" creationId="{00000000-0000-0000-0000-000000000000}"/>
          </ac:spMkLst>
        </pc:spChg>
        <pc:spChg chg="mod">
          <ac:chgData name="Louise Werner Gielsager" userId="259879cd-c067-4fa0-8631-3126d5956586" providerId="ADAL" clId="{B441FA20-ACA6-4EF8-A930-A36AC43FF257}" dt="2023-07-03T10:49:11.798" v="446" actId="20577"/>
          <ac:spMkLst>
            <pc:docMk/>
            <pc:sldMk cId="0" sldId="312"/>
            <ac:spMk id="7" creationId="{00000000-0000-0000-0000-000000000000}"/>
          </ac:spMkLst>
        </pc:spChg>
      </pc:sldChg>
      <pc:sldChg chg="ord">
        <pc:chgData name="Louise Werner Gielsager" userId="259879cd-c067-4fa0-8631-3126d5956586" providerId="ADAL" clId="{B441FA20-ACA6-4EF8-A930-A36AC43FF257}" dt="2023-07-03T10:40:52.417" v="375"/>
        <pc:sldMkLst>
          <pc:docMk/>
          <pc:sldMk cId="0" sldId="1448943021"/>
        </pc:sldMkLst>
      </pc:sldChg>
      <pc:sldChg chg="addSp delSp modSp mod">
        <pc:chgData name="Louise Werner Gielsager" userId="259879cd-c067-4fa0-8631-3126d5956586" providerId="ADAL" clId="{B441FA20-ACA6-4EF8-A930-A36AC43FF257}" dt="2023-07-03T11:01:52.147" v="861" actId="20577"/>
        <pc:sldMkLst>
          <pc:docMk/>
          <pc:sldMk cId="0" sldId="1448943025"/>
        </pc:sldMkLst>
        <pc:spChg chg="mod">
          <ac:chgData name="Louise Werner Gielsager" userId="259879cd-c067-4fa0-8631-3126d5956586" providerId="ADAL" clId="{B441FA20-ACA6-4EF8-A930-A36AC43FF257}" dt="2023-07-03T10:54:52.365" v="682" actId="1076"/>
          <ac:spMkLst>
            <pc:docMk/>
            <pc:sldMk cId="0" sldId="1448943025"/>
            <ac:spMk id="4" creationId="{00000000-0000-0000-0000-000000000000}"/>
          </ac:spMkLst>
        </pc:spChg>
        <pc:spChg chg="mod">
          <ac:chgData name="Louise Werner Gielsager" userId="259879cd-c067-4fa0-8631-3126d5956586" providerId="ADAL" clId="{B441FA20-ACA6-4EF8-A930-A36AC43FF257}" dt="2023-07-03T11:01:52.147" v="861" actId="20577"/>
          <ac:spMkLst>
            <pc:docMk/>
            <pc:sldMk cId="0" sldId="1448943025"/>
            <ac:spMk id="7" creationId="{00000000-0000-0000-0000-000000000000}"/>
          </ac:spMkLst>
        </pc:spChg>
        <pc:spChg chg="mod">
          <ac:chgData name="Louise Werner Gielsager" userId="259879cd-c067-4fa0-8631-3126d5956586" providerId="ADAL" clId="{B441FA20-ACA6-4EF8-A930-A36AC43FF257}" dt="2023-07-03T11:01:33.423" v="860" actId="20577"/>
          <ac:spMkLst>
            <pc:docMk/>
            <pc:sldMk cId="0" sldId="1448943025"/>
            <ac:spMk id="11" creationId="{00000000-0000-0000-0000-000000000000}"/>
          </ac:spMkLst>
        </pc:spChg>
        <pc:picChg chg="add del mod">
          <ac:chgData name="Louise Werner Gielsager" userId="259879cd-c067-4fa0-8631-3126d5956586" providerId="ADAL" clId="{B441FA20-ACA6-4EF8-A930-A36AC43FF257}" dt="2023-07-03T10:58:46.674" v="771" actId="478"/>
          <ac:picMkLst>
            <pc:docMk/>
            <pc:sldMk cId="0" sldId="1448943025"/>
            <ac:picMk id="2" creationId="{ACF368A9-A87A-0E24-03CD-3CDAD444F73E}"/>
          </ac:picMkLst>
        </pc:picChg>
      </pc:sldChg>
      <pc:sldChg chg="delSp modSp del mod">
        <pc:chgData name="Louise Werner Gielsager" userId="259879cd-c067-4fa0-8631-3126d5956586" providerId="ADAL" clId="{B441FA20-ACA6-4EF8-A930-A36AC43FF257}" dt="2023-07-03T11:12:54.281" v="1062" actId="47"/>
        <pc:sldMkLst>
          <pc:docMk/>
          <pc:sldMk cId="1892319785" sldId="1448943048"/>
        </pc:sldMkLst>
        <pc:picChg chg="del mod">
          <ac:chgData name="Louise Werner Gielsager" userId="259879cd-c067-4fa0-8631-3126d5956586" providerId="ADAL" clId="{B441FA20-ACA6-4EF8-A930-A36AC43FF257}" dt="2023-07-03T11:12:47.447" v="1061" actId="478"/>
          <ac:picMkLst>
            <pc:docMk/>
            <pc:sldMk cId="1892319785" sldId="1448943048"/>
            <ac:picMk id="4" creationId="{C156A7E5-E0FC-4178-9C75-9E582E37A0EA}"/>
          </ac:picMkLst>
        </pc:picChg>
      </pc:sldChg>
      <pc:sldChg chg="delSp modSp mod">
        <pc:chgData name="Louise Werner Gielsager" userId="259879cd-c067-4fa0-8631-3126d5956586" providerId="ADAL" clId="{B441FA20-ACA6-4EF8-A930-A36AC43FF257}" dt="2023-07-03T10:39:55.802" v="373" actId="20577"/>
        <pc:sldMkLst>
          <pc:docMk/>
          <pc:sldMk cId="219633056" sldId="1448943052"/>
        </pc:sldMkLst>
        <pc:spChg chg="del">
          <ac:chgData name="Louise Werner Gielsager" userId="259879cd-c067-4fa0-8631-3126d5956586" providerId="ADAL" clId="{B441FA20-ACA6-4EF8-A930-A36AC43FF257}" dt="2023-07-03T10:38:17.149" v="359" actId="478"/>
          <ac:spMkLst>
            <pc:docMk/>
            <pc:sldMk cId="219633056" sldId="1448943052"/>
            <ac:spMk id="2" creationId="{6FD5CEB3-5A7F-400E-9FE4-D4262CDB0E32}"/>
          </ac:spMkLst>
        </pc:spChg>
        <pc:spChg chg="mod">
          <ac:chgData name="Louise Werner Gielsager" userId="259879cd-c067-4fa0-8631-3126d5956586" providerId="ADAL" clId="{B441FA20-ACA6-4EF8-A930-A36AC43FF257}" dt="2023-07-03T10:39:55.802" v="373" actId="20577"/>
          <ac:spMkLst>
            <pc:docMk/>
            <pc:sldMk cId="219633056" sldId="1448943052"/>
            <ac:spMk id="8" creationId="{24B43064-1C7B-4B57-A3F5-B7DBD407D4F5}"/>
          </ac:spMkLst>
        </pc:spChg>
      </pc:sldChg>
      <pc:sldChg chg="delSp modSp mod">
        <pc:chgData name="Louise Werner Gielsager" userId="259879cd-c067-4fa0-8631-3126d5956586" providerId="ADAL" clId="{B441FA20-ACA6-4EF8-A930-A36AC43FF257}" dt="2023-07-03T11:18:21.841" v="1108" actId="1076"/>
        <pc:sldMkLst>
          <pc:docMk/>
          <pc:sldMk cId="1032536008" sldId="1448943056"/>
        </pc:sldMkLst>
        <pc:picChg chg="mod">
          <ac:chgData name="Louise Werner Gielsager" userId="259879cd-c067-4fa0-8631-3126d5956586" providerId="ADAL" clId="{B441FA20-ACA6-4EF8-A930-A36AC43FF257}" dt="2023-07-03T11:18:21.841" v="1108" actId="1076"/>
          <ac:picMkLst>
            <pc:docMk/>
            <pc:sldMk cId="1032536008" sldId="1448943056"/>
            <ac:picMk id="5" creationId="{101B8CE3-2F96-4E43-BB46-198CAB138261}"/>
          </ac:picMkLst>
        </pc:picChg>
        <pc:picChg chg="del">
          <ac:chgData name="Louise Werner Gielsager" userId="259879cd-c067-4fa0-8631-3126d5956586" providerId="ADAL" clId="{B441FA20-ACA6-4EF8-A930-A36AC43FF257}" dt="2023-07-03T11:18:16.305" v="1107" actId="478"/>
          <ac:picMkLst>
            <pc:docMk/>
            <pc:sldMk cId="1032536008" sldId="1448943056"/>
            <ac:picMk id="11" creationId="{E551F5E6-7A85-4F0F-9516-7A49E65E7BEB}"/>
          </ac:picMkLst>
        </pc:picChg>
      </pc:sldChg>
      <pc:sldChg chg="modSp mod">
        <pc:chgData name="Louise Werner Gielsager" userId="259879cd-c067-4fa0-8631-3126d5956586" providerId="ADAL" clId="{B441FA20-ACA6-4EF8-A930-A36AC43FF257}" dt="2023-07-03T11:07:54.331" v="1051" actId="20577"/>
        <pc:sldMkLst>
          <pc:docMk/>
          <pc:sldMk cId="4019470295" sldId="1448943059"/>
        </pc:sldMkLst>
        <pc:spChg chg="mod">
          <ac:chgData name="Louise Werner Gielsager" userId="259879cd-c067-4fa0-8631-3126d5956586" providerId="ADAL" clId="{B441FA20-ACA6-4EF8-A930-A36AC43FF257}" dt="2023-07-03T11:07:54.331" v="1051" actId="20577"/>
          <ac:spMkLst>
            <pc:docMk/>
            <pc:sldMk cId="4019470295" sldId="1448943059"/>
            <ac:spMk id="3" creationId="{A27F7DE0-05AB-4682-B577-76156D032A50}"/>
          </ac:spMkLst>
        </pc:spChg>
        <pc:spChg chg="mod">
          <ac:chgData name="Louise Werner Gielsager" userId="259879cd-c067-4fa0-8631-3126d5956586" providerId="ADAL" clId="{B441FA20-ACA6-4EF8-A930-A36AC43FF257}" dt="2023-07-03T11:02:19.235" v="865" actId="20577"/>
          <ac:spMkLst>
            <pc:docMk/>
            <pc:sldMk cId="4019470295" sldId="1448943059"/>
            <ac:spMk id="6" creationId="{9D1DFB94-B213-4AD3-B437-4E39B9C16ED6}"/>
          </ac:spMkLst>
        </pc:spChg>
      </pc:sldChg>
      <pc:sldChg chg="modSp mod">
        <pc:chgData name="Louise Werner Gielsager" userId="259879cd-c067-4fa0-8631-3126d5956586" providerId="ADAL" clId="{B441FA20-ACA6-4EF8-A930-A36AC43FF257}" dt="2023-07-03T11:13:55.818" v="1066" actId="1076"/>
        <pc:sldMkLst>
          <pc:docMk/>
          <pc:sldMk cId="1275637968" sldId="1448943062"/>
        </pc:sldMkLst>
        <pc:spChg chg="mod">
          <ac:chgData name="Louise Werner Gielsager" userId="259879cd-c067-4fa0-8631-3126d5956586" providerId="ADAL" clId="{B441FA20-ACA6-4EF8-A930-A36AC43FF257}" dt="2023-07-03T11:13:38.555" v="1063" actId="255"/>
          <ac:spMkLst>
            <pc:docMk/>
            <pc:sldMk cId="1275637968" sldId="1448943062"/>
            <ac:spMk id="6" creationId="{307A8118-4B51-48B7-9EBD-5A0476950456}"/>
          </ac:spMkLst>
        </pc:spChg>
        <pc:spChg chg="mod">
          <ac:chgData name="Louise Werner Gielsager" userId="259879cd-c067-4fa0-8631-3126d5956586" providerId="ADAL" clId="{B441FA20-ACA6-4EF8-A930-A36AC43FF257}" dt="2023-07-03T11:13:51.485" v="1064" actId="1076"/>
          <ac:spMkLst>
            <pc:docMk/>
            <pc:sldMk cId="1275637968" sldId="1448943062"/>
            <ac:spMk id="8" creationId="{2B925CD5-1CBF-4C1B-BFF8-F9623E07939A}"/>
          </ac:spMkLst>
        </pc:spChg>
        <pc:picChg chg="mod">
          <ac:chgData name="Louise Werner Gielsager" userId="259879cd-c067-4fa0-8631-3126d5956586" providerId="ADAL" clId="{B441FA20-ACA6-4EF8-A930-A36AC43FF257}" dt="2023-07-03T11:13:55.818" v="1066" actId="1076"/>
          <ac:picMkLst>
            <pc:docMk/>
            <pc:sldMk cId="1275637968" sldId="1448943062"/>
            <ac:picMk id="5" creationId="{45F39A92-C74F-43CC-8140-4BD089700C41}"/>
          </ac:picMkLst>
        </pc:picChg>
      </pc:sldChg>
      <pc:sldChg chg="modSp mod">
        <pc:chgData name="Louise Werner Gielsager" userId="259879cd-c067-4fa0-8631-3126d5956586" providerId="ADAL" clId="{B441FA20-ACA6-4EF8-A930-A36AC43FF257}" dt="2023-07-03T10:21:45.203" v="2" actId="1076"/>
        <pc:sldMkLst>
          <pc:docMk/>
          <pc:sldMk cId="3689172042" sldId="1448943071"/>
        </pc:sldMkLst>
        <pc:picChg chg="mod">
          <ac:chgData name="Louise Werner Gielsager" userId="259879cd-c067-4fa0-8631-3126d5956586" providerId="ADAL" clId="{B441FA20-ACA6-4EF8-A930-A36AC43FF257}" dt="2023-07-03T10:21:45.203" v="2" actId="1076"/>
          <ac:picMkLst>
            <pc:docMk/>
            <pc:sldMk cId="3689172042" sldId="1448943071"/>
            <ac:picMk id="5" creationId="{D78ACD06-37B0-4EF0-BC3E-21D17A3A4C50}"/>
          </ac:picMkLst>
        </pc:picChg>
      </pc:sldChg>
      <pc:sldChg chg="modSp mod">
        <pc:chgData name="Louise Werner Gielsager" userId="259879cd-c067-4fa0-8631-3126d5956586" providerId="ADAL" clId="{B441FA20-ACA6-4EF8-A930-A36AC43FF257}" dt="2023-07-03T11:18:01.259" v="1106" actId="20577"/>
        <pc:sldMkLst>
          <pc:docMk/>
          <pc:sldMk cId="509824014" sldId="1448943077"/>
        </pc:sldMkLst>
        <pc:spChg chg="mod">
          <ac:chgData name="Louise Werner Gielsager" userId="259879cd-c067-4fa0-8631-3126d5956586" providerId="ADAL" clId="{B441FA20-ACA6-4EF8-A930-A36AC43FF257}" dt="2023-07-03T11:18:01.259" v="1106" actId="20577"/>
          <ac:spMkLst>
            <pc:docMk/>
            <pc:sldMk cId="509824014" sldId="1448943077"/>
            <ac:spMk id="3" creationId="{00000000-0000-0000-0000-000000000000}"/>
          </ac:spMkLst>
        </pc:spChg>
      </pc:sldChg>
      <pc:sldChg chg="addSp delSp modSp mod">
        <pc:chgData name="Louise Werner Gielsager" userId="259879cd-c067-4fa0-8631-3126d5956586" providerId="ADAL" clId="{B441FA20-ACA6-4EF8-A930-A36AC43FF257}" dt="2023-07-03T10:36:10.799" v="358" actId="255"/>
        <pc:sldMkLst>
          <pc:docMk/>
          <pc:sldMk cId="3038892237" sldId="1448943078"/>
        </pc:sldMkLst>
        <pc:spChg chg="del">
          <ac:chgData name="Louise Werner Gielsager" userId="259879cd-c067-4fa0-8631-3126d5956586" providerId="ADAL" clId="{B441FA20-ACA6-4EF8-A930-A36AC43FF257}" dt="2023-07-03T10:32:20.625" v="47" actId="478"/>
          <ac:spMkLst>
            <pc:docMk/>
            <pc:sldMk cId="3038892237" sldId="1448943078"/>
            <ac:spMk id="2" creationId="{633E7B08-51E5-456A-8F81-78196387C08B}"/>
          </ac:spMkLst>
        </pc:spChg>
        <pc:spChg chg="mod">
          <ac:chgData name="Louise Werner Gielsager" userId="259879cd-c067-4fa0-8631-3126d5956586" providerId="ADAL" clId="{B441FA20-ACA6-4EF8-A930-A36AC43FF257}" dt="2023-07-03T10:33:33.958" v="231" actId="1076"/>
          <ac:spMkLst>
            <pc:docMk/>
            <pc:sldMk cId="3038892237" sldId="1448943078"/>
            <ac:spMk id="3" creationId="{81F68D6D-B863-4363-B062-A4F93B29CF6B}"/>
          </ac:spMkLst>
        </pc:spChg>
        <pc:spChg chg="add mod">
          <ac:chgData name="Louise Werner Gielsager" userId="259879cd-c067-4fa0-8631-3126d5956586" providerId="ADAL" clId="{B441FA20-ACA6-4EF8-A930-A36AC43FF257}" dt="2023-07-03T10:36:10.799" v="358" actId="255"/>
          <ac:spMkLst>
            <pc:docMk/>
            <pc:sldMk cId="3038892237" sldId="1448943078"/>
            <ac:spMk id="5" creationId="{6F61AD16-BB46-4E79-6453-6A73F487B533}"/>
          </ac:spMkLst>
        </pc:spChg>
        <pc:spChg chg="add mod">
          <ac:chgData name="Louise Werner Gielsager" userId="259879cd-c067-4fa0-8631-3126d5956586" providerId="ADAL" clId="{B441FA20-ACA6-4EF8-A930-A36AC43FF257}" dt="2023-07-03T10:35:46.627" v="357" actId="1076"/>
          <ac:spMkLst>
            <pc:docMk/>
            <pc:sldMk cId="3038892237" sldId="1448943078"/>
            <ac:spMk id="7" creationId="{07BA050F-36E5-D5AA-6DCF-F537EE888ED6}"/>
          </ac:spMkLst>
        </pc:spChg>
        <pc:picChg chg="mod">
          <ac:chgData name="Louise Werner Gielsager" userId="259879cd-c067-4fa0-8631-3126d5956586" providerId="ADAL" clId="{B441FA20-ACA6-4EF8-A930-A36AC43FF257}" dt="2023-07-03T10:33:40.330" v="233" actId="1076"/>
          <ac:picMkLst>
            <pc:docMk/>
            <pc:sldMk cId="3038892237" sldId="1448943078"/>
            <ac:picMk id="6" creationId="{1DD101B8-90DE-4422-A50D-5918E4713556}"/>
          </ac:picMkLst>
        </pc:picChg>
      </pc:sldChg>
      <pc:sldChg chg="modSp mod">
        <pc:chgData name="Louise Werner Gielsager" userId="259879cd-c067-4fa0-8631-3126d5956586" providerId="ADAL" clId="{B441FA20-ACA6-4EF8-A930-A36AC43FF257}" dt="2023-07-03T10:30:54.762" v="45" actId="20577"/>
        <pc:sldMkLst>
          <pc:docMk/>
          <pc:sldMk cId="3780432954" sldId="1448943079"/>
        </pc:sldMkLst>
        <pc:spChg chg="mod">
          <ac:chgData name="Louise Werner Gielsager" userId="259879cd-c067-4fa0-8631-3126d5956586" providerId="ADAL" clId="{B441FA20-ACA6-4EF8-A930-A36AC43FF257}" dt="2023-07-03T10:30:54.762" v="45" actId="20577"/>
          <ac:spMkLst>
            <pc:docMk/>
            <pc:sldMk cId="3780432954" sldId="1448943079"/>
            <ac:spMk id="2" creationId="{7441469E-9C26-4B09-A626-C4B0BD1A78D1}"/>
          </ac:spMkLst>
        </pc:spChg>
      </pc:sldChg>
      <pc:sldChg chg="del">
        <pc:chgData name="Louise Werner Gielsager" userId="259879cd-c067-4fa0-8631-3126d5956586" providerId="ADAL" clId="{B441FA20-ACA6-4EF8-A930-A36AC43FF257}" dt="2023-07-03T11:15:22.228" v="1068" actId="47"/>
        <pc:sldMkLst>
          <pc:docMk/>
          <pc:sldMk cId="2749135579" sldId="1448943080"/>
        </pc:sldMkLst>
      </pc:sldChg>
      <pc:sldChg chg="del">
        <pc:chgData name="Louise Werner Gielsager" userId="259879cd-c067-4fa0-8631-3126d5956586" providerId="ADAL" clId="{B441FA20-ACA6-4EF8-A930-A36AC43FF257}" dt="2023-07-03T11:15:14.487" v="1067" actId="47"/>
        <pc:sldMkLst>
          <pc:docMk/>
          <pc:sldMk cId="1495094302" sldId="1448943081"/>
        </pc:sldMkLst>
      </pc:sldChg>
    </pc:docChg>
  </pc:docChgLst>
  <pc:docChgLst>
    <pc:chgData name="Camilla Sørensen" userId="S::ll37@kk.dk::70291967-bb67-4f25-904f-a4f771326c7b" providerId="AD" clId="Web-{43C505BE-ADB7-D07C-5572-01AF09C7FC8E}"/>
    <pc:docChg chg="addSld delSld">
      <pc:chgData name="Camilla Sørensen" userId="S::ll37@kk.dk::70291967-bb67-4f25-904f-a4f771326c7b" providerId="AD" clId="Web-{43C505BE-ADB7-D07C-5572-01AF09C7FC8E}" dt="2023-06-09T11:04:25.209" v="1"/>
      <pc:docMkLst>
        <pc:docMk/>
      </pc:docMkLst>
      <pc:sldChg chg="new del">
        <pc:chgData name="Camilla Sørensen" userId="S::ll37@kk.dk::70291967-bb67-4f25-904f-a4f771326c7b" providerId="AD" clId="Web-{43C505BE-ADB7-D07C-5572-01AF09C7FC8E}" dt="2023-06-09T11:04:25.209" v="1"/>
        <pc:sldMkLst>
          <pc:docMk/>
          <pc:sldMk cId="1530837868" sldId="1448943082"/>
        </pc:sldMkLst>
      </pc:sldChg>
    </pc:docChg>
  </pc:docChgLst>
  <pc:docChgLst>
    <pc:chgData name="Camilla Sørensen" userId="S::ll37@kk.dk::70291967-bb67-4f25-904f-a4f771326c7b" providerId="AD" clId="Web-{0DBBC39C-8301-9E27-AD9E-EA56A1B40D0E}"/>
    <pc:docChg chg="modSld">
      <pc:chgData name="Camilla Sørensen" userId="S::ll37@kk.dk::70291967-bb67-4f25-904f-a4f771326c7b" providerId="AD" clId="Web-{0DBBC39C-8301-9E27-AD9E-EA56A1B40D0E}" dt="2024-02-02T11:45:32.960" v="0"/>
      <pc:docMkLst>
        <pc:docMk/>
      </pc:docMkLst>
      <pc:sldChg chg="delSp">
        <pc:chgData name="Camilla Sørensen" userId="S::ll37@kk.dk::70291967-bb67-4f25-904f-a4f771326c7b" providerId="AD" clId="Web-{0DBBC39C-8301-9E27-AD9E-EA56A1B40D0E}" dt="2024-02-02T11:45:32.960" v="0"/>
        <pc:sldMkLst>
          <pc:docMk/>
          <pc:sldMk cId="0" sldId="257"/>
        </pc:sldMkLst>
        <pc:picChg chg="del">
          <ac:chgData name="Camilla Sørensen" userId="S::ll37@kk.dk::70291967-bb67-4f25-904f-a4f771326c7b" providerId="AD" clId="Web-{0DBBC39C-8301-9E27-AD9E-EA56A1B40D0E}" dt="2024-02-02T11:45:32.960" v="0"/>
          <ac:picMkLst>
            <pc:docMk/>
            <pc:sldMk cId="0" sldId="257"/>
            <ac:picMk id="4" creationId="{00000000-0000-0000-0000-000000000000}"/>
          </ac:picMkLst>
        </pc:picChg>
      </pc:sldChg>
    </pc:docChg>
  </pc:docChgLst>
  <pc:docChgLst>
    <pc:chgData name="Louise Werner Gielsager" userId="259879cd-c067-4fa0-8631-3126d5956586" providerId="ADAL" clId="{E8D15040-2158-4F35-943E-3E61DE9EE212}"/>
    <pc:docChg chg="modSld">
      <pc:chgData name="Louise Werner Gielsager" userId="259879cd-c067-4fa0-8631-3126d5956586" providerId="ADAL" clId="{E8D15040-2158-4F35-943E-3E61DE9EE212}" dt="2023-03-19T11:48:01.047" v="0" actId="164"/>
      <pc:docMkLst>
        <pc:docMk/>
      </pc:docMkLst>
      <pc:sldChg chg="addSp modSp">
        <pc:chgData name="Louise Werner Gielsager" userId="259879cd-c067-4fa0-8631-3126d5956586" providerId="ADAL" clId="{E8D15040-2158-4F35-943E-3E61DE9EE212}" dt="2023-03-19T11:48:01.047" v="0" actId="164"/>
        <pc:sldMkLst>
          <pc:docMk/>
          <pc:sldMk cId="2624541055" sldId="1448943063"/>
        </pc:sldMkLst>
        <pc:spChg chg="mod">
          <ac:chgData name="Louise Werner Gielsager" userId="259879cd-c067-4fa0-8631-3126d5956586" providerId="ADAL" clId="{E8D15040-2158-4F35-943E-3E61DE9EE212}" dt="2023-03-19T11:48:01.047" v="0" actId="164"/>
          <ac:spMkLst>
            <pc:docMk/>
            <pc:sldMk cId="2624541055" sldId="1448943063"/>
            <ac:spMk id="4" creationId="{DB28C7E3-51C0-4B07-B75C-4ACA771B332C}"/>
          </ac:spMkLst>
        </pc:spChg>
        <pc:grpChg chg="add mod">
          <ac:chgData name="Louise Werner Gielsager" userId="259879cd-c067-4fa0-8631-3126d5956586" providerId="ADAL" clId="{E8D15040-2158-4F35-943E-3E61DE9EE212}" dt="2023-03-19T11:48:01.047" v="0" actId="164"/>
          <ac:grpSpMkLst>
            <pc:docMk/>
            <pc:sldMk cId="2624541055" sldId="1448943063"/>
            <ac:grpSpMk id="5" creationId="{D405634D-8A3D-7EFE-5CF2-8A0B2A618484}"/>
          </ac:grpSpMkLst>
        </pc:grpChg>
        <pc:picChg chg="mod">
          <ac:chgData name="Louise Werner Gielsager" userId="259879cd-c067-4fa0-8631-3126d5956586" providerId="ADAL" clId="{E8D15040-2158-4F35-943E-3E61DE9EE212}" dt="2023-03-19T11:48:01.047" v="0" actId="164"/>
          <ac:picMkLst>
            <pc:docMk/>
            <pc:sldMk cId="2624541055" sldId="1448943063"/>
            <ac:picMk id="7" creationId="{87C9B1D4-A8A8-473C-9F6B-9798D7FC2B3D}"/>
          </ac:picMkLst>
        </pc:picChg>
      </pc:sldChg>
    </pc:docChg>
  </pc:docChgLst>
  <pc:docChgLst>
    <pc:chgData name="Louise Werner Gielsager" userId="259879cd-c067-4fa0-8631-3126d5956586" providerId="ADAL" clId="{49F766EA-A9FA-4497-86C2-E6DDE84954BF}"/>
    <pc:docChg chg="custSel modSld">
      <pc:chgData name="Louise Werner Gielsager" userId="259879cd-c067-4fa0-8631-3126d5956586" providerId="ADAL" clId="{49F766EA-A9FA-4497-86C2-E6DDE84954BF}" dt="2023-09-18T10:51:40.465" v="151" actId="1076"/>
      <pc:docMkLst>
        <pc:docMk/>
      </pc:docMkLst>
      <pc:sldChg chg="modSp mod">
        <pc:chgData name="Louise Werner Gielsager" userId="259879cd-c067-4fa0-8631-3126d5956586" providerId="ADAL" clId="{49F766EA-A9FA-4497-86C2-E6DDE84954BF}" dt="2023-09-18T10:33:53.756" v="16" actId="1076"/>
        <pc:sldMkLst>
          <pc:docMk/>
          <pc:sldMk cId="0" sldId="257"/>
        </pc:sldMkLst>
        <pc:spChg chg="mod">
          <ac:chgData name="Louise Werner Gielsager" userId="259879cd-c067-4fa0-8631-3126d5956586" providerId="ADAL" clId="{49F766EA-A9FA-4497-86C2-E6DDE84954BF}" dt="2023-09-18T10:33:53.756" v="16" actId="1076"/>
          <ac:spMkLst>
            <pc:docMk/>
            <pc:sldMk cId="0" sldId="257"/>
            <ac:spMk id="2" creationId="{00000000-0000-0000-0000-000000000000}"/>
          </ac:spMkLst>
        </pc:spChg>
        <pc:picChg chg="mod">
          <ac:chgData name="Louise Werner Gielsager" userId="259879cd-c067-4fa0-8631-3126d5956586" providerId="ADAL" clId="{49F766EA-A9FA-4497-86C2-E6DDE84954BF}" dt="2023-09-18T10:32:44.847" v="12" actId="1076"/>
          <ac:picMkLst>
            <pc:docMk/>
            <pc:sldMk cId="0" sldId="257"/>
            <ac:picMk id="4" creationId="{00000000-0000-0000-0000-000000000000}"/>
          </ac:picMkLst>
        </pc:picChg>
      </pc:sldChg>
      <pc:sldChg chg="modSp mod">
        <pc:chgData name="Louise Werner Gielsager" userId="259879cd-c067-4fa0-8631-3126d5956586" providerId="ADAL" clId="{49F766EA-A9FA-4497-86C2-E6DDE84954BF}" dt="2023-09-18T10:43:37.611" v="89" actId="20577"/>
        <pc:sldMkLst>
          <pc:docMk/>
          <pc:sldMk cId="0" sldId="258"/>
        </pc:sldMkLst>
        <pc:spChg chg="mod">
          <ac:chgData name="Louise Werner Gielsager" userId="259879cd-c067-4fa0-8631-3126d5956586" providerId="ADAL" clId="{49F766EA-A9FA-4497-86C2-E6DDE84954BF}" dt="2023-09-18T10:43:37.611" v="89" actId="20577"/>
          <ac:spMkLst>
            <pc:docMk/>
            <pc:sldMk cId="0" sldId="258"/>
            <ac:spMk id="3" creationId="{00000000-0000-0000-0000-000000000000}"/>
          </ac:spMkLst>
        </pc:spChg>
      </pc:sldChg>
      <pc:sldChg chg="modSp mod">
        <pc:chgData name="Louise Werner Gielsager" userId="259879cd-c067-4fa0-8631-3126d5956586" providerId="ADAL" clId="{49F766EA-A9FA-4497-86C2-E6DDE84954BF}" dt="2023-09-18T10:50:03.265" v="146" actId="20577"/>
        <pc:sldMkLst>
          <pc:docMk/>
          <pc:sldMk cId="0" sldId="262"/>
        </pc:sldMkLst>
        <pc:spChg chg="mod">
          <ac:chgData name="Louise Werner Gielsager" userId="259879cd-c067-4fa0-8631-3126d5956586" providerId="ADAL" clId="{49F766EA-A9FA-4497-86C2-E6DDE84954BF}" dt="2023-09-18T10:50:03.265" v="146" actId="20577"/>
          <ac:spMkLst>
            <pc:docMk/>
            <pc:sldMk cId="0" sldId="262"/>
            <ac:spMk id="2" creationId="{00000000-0000-0000-0000-000000000000}"/>
          </ac:spMkLst>
        </pc:spChg>
      </pc:sldChg>
      <pc:sldChg chg="delSp modSp mod">
        <pc:chgData name="Louise Werner Gielsager" userId="259879cd-c067-4fa0-8631-3126d5956586" providerId="ADAL" clId="{49F766EA-A9FA-4497-86C2-E6DDE84954BF}" dt="2023-09-18T10:51:40.465" v="151" actId="1076"/>
        <pc:sldMkLst>
          <pc:docMk/>
          <pc:sldMk cId="0" sldId="272"/>
        </pc:sldMkLst>
        <pc:spChg chg="mod">
          <ac:chgData name="Louise Werner Gielsager" userId="259879cd-c067-4fa0-8631-3126d5956586" providerId="ADAL" clId="{49F766EA-A9FA-4497-86C2-E6DDE84954BF}" dt="2023-09-18T10:51:38.081" v="150" actId="14100"/>
          <ac:spMkLst>
            <pc:docMk/>
            <pc:sldMk cId="0" sldId="272"/>
            <ac:spMk id="9" creationId="{A4092E4E-8A99-4247-B51C-65DA3E58B87A}"/>
          </ac:spMkLst>
        </pc:spChg>
        <pc:picChg chg="del mod">
          <ac:chgData name="Louise Werner Gielsager" userId="259879cd-c067-4fa0-8631-3126d5956586" providerId="ADAL" clId="{49F766EA-A9FA-4497-86C2-E6DDE84954BF}" dt="2023-09-18T10:51:29.534" v="148" actId="478"/>
          <ac:picMkLst>
            <pc:docMk/>
            <pc:sldMk cId="0" sldId="272"/>
            <ac:picMk id="7" creationId="{EB263541-4921-4E2A-A850-29B99281E8EF}"/>
          </ac:picMkLst>
        </pc:picChg>
        <pc:picChg chg="mod">
          <ac:chgData name="Louise Werner Gielsager" userId="259879cd-c067-4fa0-8631-3126d5956586" providerId="ADAL" clId="{49F766EA-A9FA-4497-86C2-E6DDE84954BF}" dt="2023-09-18T10:51:40.465" v="151" actId="1076"/>
          <ac:picMkLst>
            <pc:docMk/>
            <pc:sldMk cId="0" sldId="272"/>
            <ac:picMk id="13" creationId="{C0453F3B-A65D-4D5A-86EF-F2B85AAADB3A}"/>
          </ac:picMkLst>
        </pc:picChg>
      </pc:sldChg>
      <pc:sldChg chg="delSp modSp mod">
        <pc:chgData name="Louise Werner Gielsager" userId="259879cd-c067-4fa0-8631-3126d5956586" providerId="ADAL" clId="{49F766EA-A9FA-4497-86C2-E6DDE84954BF}" dt="2023-09-18T10:45:59.092" v="98" actId="20577"/>
        <pc:sldMkLst>
          <pc:docMk/>
          <pc:sldMk cId="0" sldId="1448943025"/>
        </pc:sldMkLst>
        <pc:spChg chg="mod">
          <ac:chgData name="Louise Werner Gielsager" userId="259879cd-c067-4fa0-8631-3126d5956586" providerId="ADAL" clId="{49F766EA-A9FA-4497-86C2-E6DDE84954BF}" dt="2023-09-18T10:45:59.092" v="98" actId="20577"/>
          <ac:spMkLst>
            <pc:docMk/>
            <pc:sldMk cId="0" sldId="1448943025"/>
            <ac:spMk id="7" creationId="{00000000-0000-0000-0000-000000000000}"/>
          </ac:spMkLst>
        </pc:spChg>
        <pc:spChg chg="mod">
          <ac:chgData name="Louise Werner Gielsager" userId="259879cd-c067-4fa0-8631-3126d5956586" providerId="ADAL" clId="{49F766EA-A9FA-4497-86C2-E6DDE84954BF}" dt="2023-09-18T10:45:48.221" v="97" actId="1076"/>
          <ac:spMkLst>
            <pc:docMk/>
            <pc:sldMk cId="0" sldId="1448943025"/>
            <ac:spMk id="8" creationId="{B6B87F16-989D-49B2-9A55-8D76830BACDE}"/>
          </ac:spMkLst>
        </pc:spChg>
        <pc:picChg chg="del mod">
          <ac:chgData name="Louise Werner Gielsager" userId="259879cd-c067-4fa0-8631-3126d5956586" providerId="ADAL" clId="{49F766EA-A9FA-4497-86C2-E6DDE84954BF}" dt="2023-09-18T10:45:38.283" v="96" actId="478"/>
          <ac:picMkLst>
            <pc:docMk/>
            <pc:sldMk cId="0" sldId="1448943025"/>
            <ac:picMk id="6" creationId="{733599CF-EF01-433B-AB59-A9B484549124}"/>
          </ac:picMkLst>
        </pc:picChg>
      </pc:sldChg>
      <pc:sldChg chg="modSp mod">
        <pc:chgData name="Louise Werner Gielsager" userId="259879cd-c067-4fa0-8631-3126d5956586" providerId="ADAL" clId="{49F766EA-A9FA-4497-86C2-E6DDE84954BF}" dt="2023-09-18T10:44:15.178" v="91" actId="1076"/>
        <pc:sldMkLst>
          <pc:docMk/>
          <pc:sldMk cId="219633056" sldId="1448943052"/>
        </pc:sldMkLst>
        <pc:cxnChg chg="mod">
          <ac:chgData name="Louise Werner Gielsager" userId="259879cd-c067-4fa0-8631-3126d5956586" providerId="ADAL" clId="{49F766EA-A9FA-4497-86C2-E6DDE84954BF}" dt="2023-09-18T10:44:15.178" v="91" actId="1076"/>
          <ac:cxnSpMkLst>
            <pc:docMk/>
            <pc:sldMk cId="219633056" sldId="1448943052"/>
            <ac:cxnSpMk id="10" creationId="{2C930AB8-02C6-4E46-9DAA-3C055F660D9F}"/>
          </ac:cxnSpMkLst>
        </pc:cxnChg>
      </pc:sldChg>
      <pc:sldChg chg="modSp mod">
        <pc:chgData name="Louise Werner Gielsager" userId="259879cd-c067-4fa0-8631-3126d5956586" providerId="ADAL" clId="{49F766EA-A9FA-4497-86C2-E6DDE84954BF}" dt="2023-09-18T10:42:56.584" v="49" actId="20577"/>
        <pc:sldMkLst>
          <pc:docMk/>
          <pc:sldMk cId="3780432954" sldId="1448943079"/>
        </pc:sldMkLst>
        <pc:spChg chg="mod">
          <ac:chgData name="Louise Werner Gielsager" userId="259879cd-c067-4fa0-8631-3126d5956586" providerId="ADAL" clId="{49F766EA-A9FA-4497-86C2-E6DDE84954BF}" dt="2023-09-18T10:42:56.584" v="49" actId="20577"/>
          <ac:spMkLst>
            <pc:docMk/>
            <pc:sldMk cId="3780432954" sldId="1448943079"/>
            <ac:spMk id="2" creationId="{7441469E-9C26-4B09-A626-C4B0BD1A78D1}"/>
          </ac:spMkLst>
        </pc:spChg>
      </pc:sldChg>
    </pc:docChg>
  </pc:docChgLst>
  <pc:docChgLst>
    <pc:chgData name="Camilla Sørensen" userId="70291967-bb67-4f25-904f-a4f771326c7b" providerId="ADAL" clId="{37C18E47-098B-40BE-9935-DB1678BD7ACD}"/>
    <pc:docChg chg="custSel addSld delSld modSld">
      <pc:chgData name="Camilla Sørensen" userId="70291967-bb67-4f25-904f-a4f771326c7b" providerId="ADAL" clId="{37C18E47-098B-40BE-9935-DB1678BD7ACD}" dt="2023-02-22T12:51:50.543" v="523" actId="20577"/>
      <pc:docMkLst>
        <pc:docMk/>
      </pc:docMkLst>
      <pc:sldChg chg="addSp mod">
        <pc:chgData name="Camilla Sørensen" userId="70291967-bb67-4f25-904f-a4f771326c7b" providerId="ADAL" clId="{37C18E47-098B-40BE-9935-DB1678BD7ACD}" dt="2023-02-22T11:29:41.671" v="0" actId="22"/>
        <pc:sldMkLst>
          <pc:docMk/>
          <pc:sldMk cId="1275637968" sldId="1448943062"/>
        </pc:sldMkLst>
        <pc:spChg chg="add">
          <ac:chgData name="Camilla Sørensen" userId="70291967-bb67-4f25-904f-a4f771326c7b" providerId="ADAL" clId="{37C18E47-098B-40BE-9935-DB1678BD7ACD}" dt="2023-02-22T11:29:41.671" v="0" actId="22"/>
          <ac:spMkLst>
            <pc:docMk/>
            <pc:sldMk cId="1275637968" sldId="1448943062"/>
            <ac:spMk id="4" creationId="{4ED62A52-627D-5FA3-8001-85EA9637A99B}"/>
          </ac:spMkLst>
        </pc:spChg>
      </pc:sldChg>
      <pc:sldChg chg="add modNotesTx">
        <pc:chgData name="Camilla Sørensen" userId="70291967-bb67-4f25-904f-a4f771326c7b" providerId="ADAL" clId="{37C18E47-098B-40BE-9935-DB1678BD7ACD}" dt="2023-02-22T11:34:22.594" v="272" actId="20577"/>
        <pc:sldMkLst>
          <pc:docMk/>
          <pc:sldMk cId="2749135579" sldId="1448943080"/>
        </pc:sldMkLst>
      </pc:sldChg>
      <pc:sldChg chg="addSp delSp modSp add mod">
        <pc:chgData name="Camilla Sørensen" userId="70291967-bb67-4f25-904f-a4f771326c7b" providerId="ADAL" clId="{37C18E47-098B-40BE-9935-DB1678BD7ACD}" dt="2023-02-22T12:51:50.543" v="523" actId="20577"/>
        <pc:sldMkLst>
          <pc:docMk/>
          <pc:sldMk cId="1495094302" sldId="1448943081"/>
        </pc:sldMkLst>
        <pc:spChg chg="add mod">
          <ac:chgData name="Camilla Sørensen" userId="70291967-bb67-4f25-904f-a4f771326c7b" providerId="ADAL" clId="{37C18E47-098B-40BE-9935-DB1678BD7ACD}" dt="2023-02-22T12:51:50.543" v="523" actId="20577"/>
          <ac:spMkLst>
            <pc:docMk/>
            <pc:sldMk cId="1495094302" sldId="1448943081"/>
            <ac:spMk id="2" creationId="{EDE3B56A-E693-72EE-4C32-B394B88DD69A}"/>
          </ac:spMkLst>
        </pc:spChg>
        <pc:spChg chg="del">
          <ac:chgData name="Camilla Sørensen" userId="70291967-bb67-4f25-904f-a4f771326c7b" providerId="ADAL" clId="{37C18E47-098B-40BE-9935-DB1678BD7ACD}" dt="2023-02-22T12:48:48.188" v="276" actId="478"/>
          <ac:spMkLst>
            <pc:docMk/>
            <pc:sldMk cId="1495094302" sldId="1448943081"/>
            <ac:spMk id="6" creationId="{307A8118-4B51-48B7-9EBD-5A0476950456}"/>
          </ac:spMkLst>
        </pc:spChg>
        <pc:spChg chg="mod">
          <ac:chgData name="Camilla Sørensen" userId="70291967-bb67-4f25-904f-a4f771326c7b" providerId="ADAL" clId="{37C18E47-098B-40BE-9935-DB1678BD7ACD}" dt="2023-02-22T12:49:05.339" v="302" actId="20577"/>
          <ac:spMkLst>
            <pc:docMk/>
            <pc:sldMk cId="1495094302" sldId="1448943081"/>
            <ac:spMk id="8" creationId="{2B925CD5-1CBF-4C1B-BFF8-F9623E07939A}"/>
          </ac:spMkLst>
        </pc:spChg>
      </pc:sldChg>
      <pc:sldChg chg="new del">
        <pc:chgData name="Camilla Sørensen" userId="70291967-bb67-4f25-904f-a4f771326c7b" providerId="ADAL" clId="{37C18E47-098B-40BE-9935-DB1678BD7ACD}" dt="2023-02-22T12:47:44.363" v="274" actId="47"/>
        <pc:sldMkLst>
          <pc:docMk/>
          <pc:sldMk cId="1720990304" sldId="1448943081"/>
        </pc:sldMkLst>
      </pc:sldChg>
    </pc:docChg>
  </pc:docChgLst>
  <pc:docChgLst>
    <pc:chgData name="Louise Werner Gielsager" userId="259879cd-c067-4fa0-8631-3126d5956586" providerId="ADAL" clId="{BF447FA0-F1C8-47F7-8B46-45141AE22497}"/>
    <pc:docChg chg="custSel modSld">
      <pc:chgData name="Louise Werner Gielsager" userId="259879cd-c067-4fa0-8631-3126d5956586" providerId="ADAL" clId="{BF447FA0-F1C8-47F7-8B46-45141AE22497}" dt="2024-02-01T12:51:15.414" v="79" actId="14100"/>
      <pc:docMkLst>
        <pc:docMk/>
      </pc:docMkLst>
      <pc:sldChg chg="modSp mod">
        <pc:chgData name="Louise Werner Gielsager" userId="259879cd-c067-4fa0-8631-3126d5956586" providerId="ADAL" clId="{BF447FA0-F1C8-47F7-8B46-45141AE22497}" dt="2024-02-01T12:50:08.704" v="59" actId="14100"/>
        <pc:sldMkLst>
          <pc:docMk/>
          <pc:sldMk cId="0" sldId="257"/>
        </pc:sldMkLst>
        <pc:spChg chg="mod">
          <ac:chgData name="Louise Werner Gielsager" userId="259879cd-c067-4fa0-8631-3126d5956586" providerId="ADAL" clId="{BF447FA0-F1C8-47F7-8B46-45141AE22497}" dt="2024-02-01T12:50:08.704" v="59" actId="14100"/>
          <ac:spMkLst>
            <pc:docMk/>
            <pc:sldMk cId="0" sldId="257"/>
            <ac:spMk id="5" creationId="{5502EBA9-37DE-451E-BF4E-FC4B2D45F05B}"/>
          </ac:spMkLst>
        </pc:spChg>
      </pc:sldChg>
      <pc:sldChg chg="delSp modSp mod">
        <pc:chgData name="Louise Werner Gielsager" userId="259879cd-c067-4fa0-8631-3126d5956586" providerId="ADAL" clId="{BF447FA0-F1C8-47F7-8B46-45141AE22497}" dt="2024-02-01T12:47:47.041" v="25" actId="14100"/>
        <pc:sldMkLst>
          <pc:docMk/>
          <pc:sldMk cId="0" sldId="258"/>
        </pc:sldMkLst>
        <pc:spChg chg="mod">
          <ac:chgData name="Louise Werner Gielsager" userId="259879cd-c067-4fa0-8631-3126d5956586" providerId="ADAL" clId="{BF447FA0-F1C8-47F7-8B46-45141AE22497}" dt="2024-02-01T12:47:47.041" v="25" actId="14100"/>
          <ac:spMkLst>
            <pc:docMk/>
            <pc:sldMk cId="0" sldId="258"/>
            <ac:spMk id="6" creationId="{5688BDDE-DD6B-49BA-8564-BFDD790801D6}"/>
          </ac:spMkLst>
        </pc:spChg>
        <pc:picChg chg="del">
          <ac:chgData name="Louise Werner Gielsager" userId="259879cd-c067-4fa0-8631-3126d5956586" providerId="ADAL" clId="{BF447FA0-F1C8-47F7-8B46-45141AE22497}" dt="2024-02-01T12:47:44.259" v="24" actId="478"/>
          <ac:picMkLst>
            <pc:docMk/>
            <pc:sldMk cId="0" sldId="258"/>
            <ac:picMk id="7" creationId="{58E2ADFF-3A6D-4D26-9E9D-AF50362ADAA3}"/>
          </ac:picMkLst>
        </pc:picChg>
      </pc:sldChg>
      <pc:sldChg chg="delSp modSp mod">
        <pc:chgData name="Louise Werner Gielsager" userId="259879cd-c067-4fa0-8631-3126d5956586" providerId="ADAL" clId="{BF447FA0-F1C8-47F7-8B46-45141AE22497}" dt="2024-02-01T12:50:27.166" v="63" actId="14100"/>
        <pc:sldMkLst>
          <pc:docMk/>
          <pc:sldMk cId="0" sldId="261"/>
        </pc:sldMkLst>
        <pc:spChg chg="mod">
          <ac:chgData name="Louise Werner Gielsager" userId="259879cd-c067-4fa0-8631-3126d5956586" providerId="ADAL" clId="{BF447FA0-F1C8-47F7-8B46-45141AE22497}" dt="2024-02-01T12:50:27.166" v="63" actId="14100"/>
          <ac:spMkLst>
            <pc:docMk/>
            <pc:sldMk cId="0" sldId="261"/>
            <ac:spMk id="11" creationId="{1761CF3C-3D5B-4030-8DC2-F63D65CD7EDB}"/>
          </ac:spMkLst>
        </pc:spChg>
        <pc:picChg chg="del">
          <ac:chgData name="Louise Werner Gielsager" userId="259879cd-c067-4fa0-8631-3126d5956586" providerId="ADAL" clId="{BF447FA0-F1C8-47F7-8B46-45141AE22497}" dt="2024-02-01T12:50:24.194" v="62" actId="478"/>
          <ac:picMkLst>
            <pc:docMk/>
            <pc:sldMk cId="0" sldId="261"/>
            <ac:picMk id="9" creationId="{58DB5037-095E-4B15-A2CF-859E7951CE6C}"/>
          </ac:picMkLst>
        </pc:picChg>
      </pc:sldChg>
      <pc:sldChg chg="delSp modSp mod">
        <pc:chgData name="Louise Werner Gielsager" userId="259879cd-c067-4fa0-8631-3126d5956586" providerId="ADAL" clId="{BF447FA0-F1C8-47F7-8B46-45141AE22497}" dt="2024-02-01T12:50:36.544" v="67" actId="14100"/>
        <pc:sldMkLst>
          <pc:docMk/>
          <pc:sldMk cId="0" sldId="262"/>
        </pc:sldMkLst>
        <pc:spChg chg="mod">
          <ac:chgData name="Louise Werner Gielsager" userId="259879cd-c067-4fa0-8631-3126d5956586" providerId="ADAL" clId="{BF447FA0-F1C8-47F7-8B46-45141AE22497}" dt="2024-02-01T12:50:36.544" v="67" actId="14100"/>
          <ac:spMkLst>
            <pc:docMk/>
            <pc:sldMk cId="0" sldId="262"/>
            <ac:spMk id="6" creationId="{CA7E130A-44EC-47C5-AB02-180E2C50D853}"/>
          </ac:spMkLst>
        </pc:spChg>
        <pc:picChg chg="del">
          <ac:chgData name="Louise Werner Gielsager" userId="259879cd-c067-4fa0-8631-3126d5956586" providerId="ADAL" clId="{BF447FA0-F1C8-47F7-8B46-45141AE22497}" dt="2024-02-01T12:50:34.344" v="66" actId="478"/>
          <ac:picMkLst>
            <pc:docMk/>
            <pc:sldMk cId="0" sldId="262"/>
            <ac:picMk id="5" creationId="{A3E586EA-B152-48B4-9738-0DB8AB39CE8F}"/>
          </ac:picMkLst>
        </pc:picChg>
      </pc:sldChg>
      <pc:sldChg chg="delSp modSp mod">
        <pc:chgData name="Louise Werner Gielsager" userId="259879cd-c067-4fa0-8631-3126d5956586" providerId="ADAL" clId="{BF447FA0-F1C8-47F7-8B46-45141AE22497}" dt="2024-02-01T12:50:31.878" v="65" actId="14100"/>
        <pc:sldMkLst>
          <pc:docMk/>
          <pc:sldMk cId="0" sldId="263"/>
        </pc:sldMkLst>
        <pc:spChg chg="mod">
          <ac:chgData name="Louise Werner Gielsager" userId="259879cd-c067-4fa0-8631-3126d5956586" providerId="ADAL" clId="{BF447FA0-F1C8-47F7-8B46-45141AE22497}" dt="2024-02-01T12:50:31.878" v="65" actId="14100"/>
          <ac:spMkLst>
            <pc:docMk/>
            <pc:sldMk cId="0" sldId="263"/>
            <ac:spMk id="7" creationId="{A50A50C0-1D9F-4C6D-9964-EAF7F3C538AE}"/>
          </ac:spMkLst>
        </pc:spChg>
        <pc:picChg chg="del">
          <ac:chgData name="Louise Werner Gielsager" userId="259879cd-c067-4fa0-8631-3126d5956586" providerId="ADAL" clId="{BF447FA0-F1C8-47F7-8B46-45141AE22497}" dt="2024-02-01T12:50:29.428" v="64" actId="478"/>
          <ac:picMkLst>
            <pc:docMk/>
            <pc:sldMk cId="0" sldId="263"/>
            <ac:picMk id="5" creationId="{190450C0-EA5F-4822-8181-2A2BEFC716EA}"/>
          </ac:picMkLst>
        </pc:picChg>
      </pc:sldChg>
      <pc:sldChg chg="delSp modSp mod">
        <pc:chgData name="Louise Werner Gielsager" userId="259879cd-c067-4fa0-8631-3126d5956586" providerId="ADAL" clId="{BF447FA0-F1C8-47F7-8B46-45141AE22497}" dt="2024-02-01T12:50:57.163" v="73" actId="14100"/>
        <pc:sldMkLst>
          <pc:docMk/>
          <pc:sldMk cId="0" sldId="271"/>
        </pc:sldMkLst>
        <pc:spChg chg="mod">
          <ac:chgData name="Louise Werner Gielsager" userId="259879cd-c067-4fa0-8631-3126d5956586" providerId="ADAL" clId="{BF447FA0-F1C8-47F7-8B46-45141AE22497}" dt="2024-02-01T12:50:57.163" v="73" actId="14100"/>
          <ac:spMkLst>
            <pc:docMk/>
            <pc:sldMk cId="0" sldId="271"/>
            <ac:spMk id="8" creationId="{0FAE4892-AD2D-4EE4-9C27-D6E9CF115045}"/>
          </ac:spMkLst>
        </pc:spChg>
        <pc:picChg chg="del">
          <ac:chgData name="Louise Werner Gielsager" userId="259879cd-c067-4fa0-8631-3126d5956586" providerId="ADAL" clId="{BF447FA0-F1C8-47F7-8B46-45141AE22497}" dt="2024-02-01T12:50:54.746" v="72" actId="478"/>
          <ac:picMkLst>
            <pc:docMk/>
            <pc:sldMk cId="0" sldId="271"/>
            <ac:picMk id="7" creationId="{EF616915-6632-47DE-A774-C9D55D1BD7DC}"/>
          </ac:picMkLst>
        </pc:picChg>
      </pc:sldChg>
      <pc:sldChg chg="delSp modSp mod">
        <pc:chgData name="Louise Werner Gielsager" userId="259879cd-c067-4fa0-8631-3126d5956586" providerId="ADAL" clId="{BF447FA0-F1C8-47F7-8B46-45141AE22497}" dt="2024-02-01T12:51:04.730" v="75" actId="14100"/>
        <pc:sldMkLst>
          <pc:docMk/>
          <pc:sldMk cId="0" sldId="273"/>
        </pc:sldMkLst>
        <pc:spChg chg="mod">
          <ac:chgData name="Louise Werner Gielsager" userId="259879cd-c067-4fa0-8631-3126d5956586" providerId="ADAL" clId="{BF447FA0-F1C8-47F7-8B46-45141AE22497}" dt="2024-02-01T12:51:04.730" v="75" actId="14100"/>
          <ac:spMkLst>
            <pc:docMk/>
            <pc:sldMk cId="0" sldId="273"/>
            <ac:spMk id="9" creationId="{EB943058-85A5-45D8-852F-4348B70EBCBE}"/>
          </ac:spMkLst>
        </pc:spChg>
        <pc:picChg chg="del">
          <ac:chgData name="Louise Werner Gielsager" userId="259879cd-c067-4fa0-8631-3126d5956586" providerId="ADAL" clId="{BF447FA0-F1C8-47F7-8B46-45141AE22497}" dt="2024-02-01T12:51:01.996" v="74" actId="478"/>
          <ac:picMkLst>
            <pc:docMk/>
            <pc:sldMk cId="0" sldId="273"/>
            <ac:picMk id="8" creationId="{C8AC3668-A545-4FAE-99D5-5FCF94B279BD}"/>
          </ac:picMkLst>
        </pc:picChg>
      </pc:sldChg>
      <pc:sldChg chg="delSp modSp mod">
        <pc:chgData name="Louise Werner Gielsager" userId="259879cd-c067-4fa0-8631-3126d5956586" providerId="ADAL" clId="{BF447FA0-F1C8-47F7-8B46-45141AE22497}" dt="2024-02-01T12:49:26.305" v="50" actId="14100"/>
        <pc:sldMkLst>
          <pc:docMk/>
          <pc:sldMk cId="0" sldId="294"/>
        </pc:sldMkLst>
        <pc:spChg chg="mod">
          <ac:chgData name="Louise Werner Gielsager" userId="259879cd-c067-4fa0-8631-3126d5956586" providerId="ADAL" clId="{BF447FA0-F1C8-47F7-8B46-45141AE22497}" dt="2024-02-01T12:49:26.305" v="50" actId="14100"/>
          <ac:spMkLst>
            <pc:docMk/>
            <pc:sldMk cId="0" sldId="294"/>
            <ac:spMk id="30" creationId="{10E4245D-69F5-4ABB-9745-9C714FE0DEDF}"/>
          </ac:spMkLst>
        </pc:spChg>
        <pc:picChg chg="del mod">
          <ac:chgData name="Louise Werner Gielsager" userId="259879cd-c067-4fa0-8631-3126d5956586" providerId="ADAL" clId="{BF447FA0-F1C8-47F7-8B46-45141AE22497}" dt="2024-02-01T12:49:22.723" v="49" actId="478"/>
          <ac:picMkLst>
            <pc:docMk/>
            <pc:sldMk cId="0" sldId="294"/>
            <ac:picMk id="29" creationId="{C89836A9-7F4D-43A4-A1D1-5151350740B6}"/>
          </ac:picMkLst>
        </pc:picChg>
      </pc:sldChg>
      <pc:sldChg chg="delSp modSp mod">
        <pc:chgData name="Louise Werner Gielsager" userId="259879cd-c067-4fa0-8631-3126d5956586" providerId="ADAL" clId="{BF447FA0-F1C8-47F7-8B46-45141AE22497}" dt="2024-02-01T12:47:08.110" v="21" actId="14100"/>
        <pc:sldMkLst>
          <pc:docMk/>
          <pc:sldMk cId="0" sldId="305"/>
        </pc:sldMkLst>
        <pc:spChg chg="mod">
          <ac:chgData name="Louise Werner Gielsager" userId="259879cd-c067-4fa0-8631-3126d5956586" providerId="ADAL" clId="{BF447FA0-F1C8-47F7-8B46-45141AE22497}" dt="2024-02-01T12:47:08.110" v="21" actId="14100"/>
          <ac:spMkLst>
            <pc:docMk/>
            <pc:sldMk cId="0" sldId="305"/>
            <ac:spMk id="7" creationId="{8658447F-D25D-4B7D-8F19-47017BE3F4C0}"/>
          </ac:spMkLst>
        </pc:spChg>
        <pc:picChg chg="del">
          <ac:chgData name="Louise Werner Gielsager" userId="259879cd-c067-4fa0-8631-3126d5956586" providerId="ADAL" clId="{BF447FA0-F1C8-47F7-8B46-45141AE22497}" dt="2024-02-01T12:47:04.216" v="20" actId="478"/>
          <ac:picMkLst>
            <pc:docMk/>
            <pc:sldMk cId="0" sldId="305"/>
            <ac:picMk id="5" creationId="{02F1C705-54C1-443B-BD4E-62758856F855}"/>
          </ac:picMkLst>
        </pc:picChg>
      </pc:sldChg>
      <pc:sldChg chg="delSp modSp mod">
        <pc:chgData name="Louise Werner Gielsager" userId="259879cd-c067-4fa0-8631-3126d5956586" providerId="ADAL" clId="{BF447FA0-F1C8-47F7-8B46-45141AE22497}" dt="2024-02-01T12:47:53.679" v="27" actId="14100"/>
        <pc:sldMkLst>
          <pc:docMk/>
          <pc:sldMk cId="0" sldId="308"/>
        </pc:sldMkLst>
        <pc:spChg chg="mod">
          <ac:chgData name="Louise Werner Gielsager" userId="259879cd-c067-4fa0-8631-3126d5956586" providerId="ADAL" clId="{BF447FA0-F1C8-47F7-8B46-45141AE22497}" dt="2024-02-01T12:47:53.679" v="27" actId="14100"/>
          <ac:spMkLst>
            <pc:docMk/>
            <pc:sldMk cId="0" sldId="308"/>
            <ac:spMk id="5" creationId="{77CF0B37-3DFC-4BDF-B4E6-329962AE7E83}"/>
          </ac:spMkLst>
        </pc:spChg>
        <pc:picChg chg="del">
          <ac:chgData name="Louise Werner Gielsager" userId="259879cd-c067-4fa0-8631-3126d5956586" providerId="ADAL" clId="{BF447FA0-F1C8-47F7-8B46-45141AE22497}" dt="2024-02-01T12:47:49.608" v="26" actId="478"/>
          <ac:picMkLst>
            <pc:docMk/>
            <pc:sldMk cId="0" sldId="308"/>
            <ac:picMk id="6" creationId="{D4ACDFD3-DAE8-4CB0-93B9-C0B9AF43EA94}"/>
          </ac:picMkLst>
        </pc:picChg>
      </pc:sldChg>
      <pc:sldChg chg="delSp modSp mod">
        <pc:chgData name="Louise Werner Gielsager" userId="259879cd-c067-4fa0-8631-3126d5956586" providerId="ADAL" clId="{BF447FA0-F1C8-47F7-8B46-45141AE22497}" dt="2024-02-01T12:49:40.892" v="54" actId="14100"/>
        <pc:sldMkLst>
          <pc:docMk/>
          <pc:sldMk cId="0" sldId="1448943021"/>
        </pc:sldMkLst>
        <pc:spChg chg="mod">
          <ac:chgData name="Louise Werner Gielsager" userId="259879cd-c067-4fa0-8631-3126d5956586" providerId="ADAL" clId="{BF447FA0-F1C8-47F7-8B46-45141AE22497}" dt="2024-02-01T12:49:40.892" v="54" actId="14100"/>
          <ac:spMkLst>
            <pc:docMk/>
            <pc:sldMk cId="0" sldId="1448943021"/>
            <ac:spMk id="9" creationId="{7BB59729-9B17-4C64-A1F5-C61DFF44C7F9}"/>
          </ac:spMkLst>
        </pc:spChg>
        <pc:picChg chg="del">
          <ac:chgData name="Louise Werner Gielsager" userId="259879cd-c067-4fa0-8631-3126d5956586" providerId="ADAL" clId="{BF447FA0-F1C8-47F7-8B46-45141AE22497}" dt="2024-02-01T12:49:38.274" v="53" actId="478"/>
          <ac:picMkLst>
            <pc:docMk/>
            <pc:sldMk cId="0" sldId="1448943021"/>
            <ac:picMk id="8" creationId="{7F008B8A-8610-45F0-8DAD-8254BD72CBB7}"/>
          </ac:picMkLst>
        </pc:picChg>
      </pc:sldChg>
      <pc:sldChg chg="addSp delSp modSp mod">
        <pc:chgData name="Louise Werner Gielsager" userId="259879cd-c067-4fa0-8631-3126d5956586" providerId="ADAL" clId="{BF447FA0-F1C8-47F7-8B46-45141AE22497}" dt="2024-02-01T12:46:47.214" v="17" actId="14100"/>
        <pc:sldMkLst>
          <pc:docMk/>
          <pc:sldMk cId="3629071757" sldId="1448943043"/>
        </pc:sldMkLst>
        <pc:spChg chg="add mod">
          <ac:chgData name="Louise Werner Gielsager" userId="259879cd-c067-4fa0-8631-3126d5956586" providerId="ADAL" clId="{BF447FA0-F1C8-47F7-8B46-45141AE22497}" dt="2024-02-01T12:46:33.338" v="14" actId="1076"/>
          <ac:spMkLst>
            <pc:docMk/>
            <pc:sldMk cId="3629071757" sldId="1448943043"/>
            <ac:spMk id="7" creationId="{7CA7D157-AB48-8F77-6C7A-B4585EC21CFC}"/>
          </ac:spMkLst>
        </pc:spChg>
        <pc:spChg chg="mod">
          <ac:chgData name="Louise Werner Gielsager" userId="259879cd-c067-4fa0-8631-3126d5956586" providerId="ADAL" clId="{BF447FA0-F1C8-47F7-8B46-45141AE22497}" dt="2024-02-01T12:46:14.988" v="11" actId="21"/>
          <ac:spMkLst>
            <pc:docMk/>
            <pc:sldMk cId="3629071757" sldId="1448943043"/>
            <ac:spMk id="10" creationId="{5E53DB6E-9DF5-452F-BF1E-E69E9EDAD645}"/>
          </ac:spMkLst>
        </pc:spChg>
        <pc:spChg chg="mod">
          <ac:chgData name="Louise Werner Gielsager" userId="259879cd-c067-4fa0-8631-3126d5956586" providerId="ADAL" clId="{BF447FA0-F1C8-47F7-8B46-45141AE22497}" dt="2024-02-01T12:46:47.214" v="17" actId="14100"/>
          <ac:spMkLst>
            <pc:docMk/>
            <pc:sldMk cId="3629071757" sldId="1448943043"/>
            <ac:spMk id="11" creationId="{9198971D-E317-417F-8D39-44A663E97BA8}"/>
          </ac:spMkLst>
        </pc:spChg>
        <pc:grpChg chg="mod">
          <ac:chgData name="Louise Werner Gielsager" userId="259879cd-c067-4fa0-8631-3126d5956586" providerId="ADAL" clId="{BF447FA0-F1C8-47F7-8B46-45141AE22497}" dt="2024-02-01T12:46:06.045" v="9" actId="14100"/>
          <ac:grpSpMkLst>
            <pc:docMk/>
            <pc:sldMk cId="3629071757" sldId="1448943043"/>
            <ac:grpSpMk id="8" creationId="{DFC78163-0E46-4C4F-8B7B-A19C8771AF4E}"/>
          </ac:grpSpMkLst>
        </pc:grpChg>
        <pc:picChg chg="del">
          <ac:chgData name="Louise Werner Gielsager" userId="259879cd-c067-4fa0-8631-3126d5956586" providerId="ADAL" clId="{BF447FA0-F1C8-47F7-8B46-45141AE22497}" dt="2024-02-01T12:45:39.963" v="0" actId="478"/>
          <ac:picMkLst>
            <pc:docMk/>
            <pc:sldMk cId="3629071757" sldId="1448943043"/>
            <ac:picMk id="3" creationId="{CA878C35-027F-4DA2-80BA-17CD37403307}"/>
          </ac:picMkLst>
        </pc:picChg>
        <pc:picChg chg="add mod">
          <ac:chgData name="Louise Werner Gielsager" userId="259879cd-c067-4fa0-8631-3126d5956586" providerId="ADAL" clId="{BF447FA0-F1C8-47F7-8B46-45141AE22497}" dt="2024-02-01T12:46:20.876" v="12" actId="1076"/>
          <ac:picMkLst>
            <pc:docMk/>
            <pc:sldMk cId="3629071757" sldId="1448943043"/>
            <ac:picMk id="5" creationId="{D5A6D8C4-4A17-387C-C1E7-A188C879882F}"/>
          </ac:picMkLst>
        </pc:picChg>
        <pc:picChg chg="del">
          <ac:chgData name="Louise Werner Gielsager" userId="259879cd-c067-4fa0-8631-3126d5956586" providerId="ADAL" clId="{BF447FA0-F1C8-47F7-8B46-45141AE22497}" dt="2024-02-01T12:46:41.662" v="16" actId="478"/>
          <ac:picMkLst>
            <pc:docMk/>
            <pc:sldMk cId="3629071757" sldId="1448943043"/>
            <ac:picMk id="9" creationId="{2159E618-CAB1-4412-B647-0D02C9FDF1E9}"/>
          </ac:picMkLst>
        </pc:picChg>
      </pc:sldChg>
      <pc:sldChg chg="delSp modSp mod">
        <pc:chgData name="Louise Werner Gielsager" userId="259879cd-c067-4fa0-8631-3126d5956586" providerId="ADAL" clId="{BF447FA0-F1C8-47F7-8B46-45141AE22497}" dt="2024-02-01T12:51:10.061" v="77" actId="14100"/>
        <pc:sldMkLst>
          <pc:docMk/>
          <pc:sldMk cId="1838056316" sldId="1448943046"/>
        </pc:sldMkLst>
        <pc:spChg chg="mod">
          <ac:chgData name="Louise Werner Gielsager" userId="259879cd-c067-4fa0-8631-3126d5956586" providerId="ADAL" clId="{BF447FA0-F1C8-47F7-8B46-45141AE22497}" dt="2024-02-01T12:51:10.061" v="77" actId="14100"/>
          <ac:spMkLst>
            <pc:docMk/>
            <pc:sldMk cId="1838056316" sldId="1448943046"/>
            <ac:spMk id="6" creationId="{DDEFD122-97C1-4318-8D4B-58E9A22E4C09}"/>
          </ac:spMkLst>
        </pc:spChg>
        <pc:picChg chg="del">
          <ac:chgData name="Louise Werner Gielsager" userId="259879cd-c067-4fa0-8631-3126d5956586" providerId="ADAL" clId="{BF447FA0-F1C8-47F7-8B46-45141AE22497}" dt="2024-02-01T12:51:07.230" v="76" actId="478"/>
          <ac:picMkLst>
            <pc:docMk/>
            <pc:sldMk cId="1838056316" sldId="1448943046"/>
            <ac:picMk id="5" creationId="{20833ABC-374A-4319-9AE6-CD9CA75907F7}"/>
          </ac:picMkLst>
        </pc:picChg>
      </pc:sldChg>
      <pc:sldChg chg="delSp modSp mod">
        <pc:chgData name="Louise Werner Gielsager" userId="259879cd-c067-4fa0-8631-3126d5956586" providerId="ADAL" clId="{BF447FA0-F1C8-47F7-8B46-45141AE22497}" dt="2024-02-01T12:49:20.003" v="47" actId="14100"/>
        <pc:sldMkLst>
          <pc:docMk/>
          <pc:sldMk cId="1574006122" sldId="1448943050"/>
        </pc:sldMkLst>
        <pc:spChg chg="mod">
          <ac:chgData name="Louise Werner Gielsager" userId="259879cd-c067-4fa0-8631-3126d5956586" providerId="ADAL" clId="{BF447FA0-F1C8-47F7-8B46-45141AE22497}" dt="2024-02-01T12:49:20.003" v="47" actId="14100"/>
          <ac:spMkLst>
            <pc:docMk/>
            <pc:sldMk cId="1574006122" sldId="1448943050"/>
            <ac:spMk id="14" creationId="{EB6815C3-BAB3-4FEC-A507-B099D89D52C2}"/>
          </ac:spMkLst>
        </pc:spChg>
        <pc:picChg chg="del">
          <ac:chgData name="Louise Werner Gielsager" userId="259879cd-c067-4fa0-8631-3126d5956586" providerId="ADAL" clId="{BF447FA0-F1C8-47F7-8B46-45141AE22497}" dt="2024-02-01T12:49:17.205" v="46" actId="478"/>
          <ac:picMkLst>
            <pc:docMk/>
            <pc:sldMk cId="1574006122" sldId="1448943050"/>
            <ac:picMk id="15" creationId="{8659B311-693E-4226-8788-39F28A2F9915}"/>
          </ac:picMkLst>
        </pc:picChg>
      </pc:sldChg>
      <pc:sldChg chg="delSp modSp mod">
        <pc:chgData name="Louise Werner Gielsager" userId="259879cd-c067-4fa0-8631-3126d5956586" providerId="ADAL" clId="{BF447FA0-F1C8-47F7-8B46-45141AE22497}" dt="2024-02-01T12:49:34.157" v="52" actId="14100"/>
        <pc:sldMkLst>
          <pc:docMk/>
          <pc:sldMk cId="219633056" sldId="1448943052"/>
        </pc:sldMkLst>
        <pc:spChg chg="mod">
          <ac:chgData name="Louise Werner Gielsager" userId="259879cd-c067-4fa0-8631-3126d5956586" providerId="ADAL" clId="{BF447FA0-F1C8-47F7-8B46-45141AE22497}" dt="2024-02-01T12:49:34.157" v="52" actId="14100"/>
          <ac:spMkLst>
            <pc:docMk/>
            <pc:sldMk cId="219633056" sldId="1448943052"/>
            <ac:spMk id="16" creationId="{41230D54-FF6B-4BCA-8B26-91F6A0EAEC83}"/>
          </ac:spMkLst>
        </pc:spChg>
        <pc:picChg chg="del">
          <ac:chgData name="Louise Werner Gielsager" userId="259879cd-c067-4fa0-8631-3126d5956586" providerId="ADAL" clId="{BF447FA0-F1C8-47F7-8B46-45141AE22497}" dt="2024-02-01T12:49:31.023" v="51" actId="478"/>
          <ac:picMkLst>
            <pc:docMk/>
            <pc:sldMk cId="219633056" sldId="1448943052"/>
            <ac:picMk id="11" creationId="{2EF5B5C7-96B7-48ED-96F8-E118114E1488}"/>
          </ac:picMkLst>
        </pc:picChg>
      </pc:sldChg>
      <pc:sldChg chg="delSp modSp mod">
        <pc:chgData name="Louise Werner Gielsager" userId="259879cd-c067-4fa0-8631-3126d5956586" providerId="ADAL" clId="{BF447FA0-F1C8-47F7-8B46-45141AE22497}" dt="2024-02-01T12:49:46.057" v="56" actId="14100"/>
        <pc:sldMkLst>
          <pc:docMk/>
          <pc:sldMk cId="597562276" sldId="1448943053"/>
        </pc:sldMkLst>
        <pc:spChg chg="mod">
          <ac:chgData name="Louise Werner Gielsager" userId="259879cd-c067-4fa0-8631-3126d5956586" providerId="ADAL" clId="{BF447FA0-F1C8-47F7-8B46-45141AE22497}" dt="2024-02-01T12:49:46.057" v="56" actId="14100"/>
          <ac:spMkLst>
            <pc:docMk/>
            <pc:sldMk cId="597562276" sldId="1448943053"/>
            <ac:spMk id="7" creationId="{D6A1BB4C-6869-4D90-8A70-423B2CDB4FDF}"/>
          </ac:spMkLst>
        </pc:spChg>
        <pc:picChg chg="del">
          <ac:chgData name="Louise Werner Gielsager" userId="259879cd-c067-4fa0-8631-3126d5956586" providerId="ADAL" clId="{BF447FA0-F1C8-47F7-8B46-45141AE22497}" dt="2024-02-01T12:49:44.157" v="55" actId="478"/>
          <ac:picMkLst>
            <pc:docMk/>
            <pc:sldMk cId="597562276" sldId="1448943053"/>
            <ac:picMk id="5" creationId="{80348035-5F0E-4ADE-9FAD-25E4671D9E61}"/>
          </ac:picMkLst>
        </pc:picChg>
      </pc:sldChg>
      <pc:sldChg chg="delSp modSp mod">
        <pc:chgData name="Louise Werner Gielsager" userId="259879cd-c067-4fa0-8631-3126d5956586" providerId="ADAL" clId="{BF447FA0-F1C8-47F7-8B46-45141AE22497}" dt="2024-02-01T12:50:51.025" v="71" actId="14100"/>
        <pc:sldMkLst>
          <pc:docMk/>
          <pc:sldMk cId="2623219380" sldId="1448943054"/>
        </pc:sldMkLst>
        <pc:spChg chg="mod">
          <ac:chgData name="Louise Werner Gielsager" userId="259879cd-c067-4fa0-8631-3126d5956586" providerId="ADAL" clId="{BF447FA0-F1C8-47F7-8B46-45141AE22497}" dt="2024-02-01T12:50:51.025" v="71" actId="14100"/>
          <ac:spMkLst>
            <pc:docMk/>
            <pc:sldMk cId="2623219380" sldId="1448943054"/>
            <ac:spMk id="14" creationId="{8DDA4E20-2649-4DAA-AE4D-93526C9F5FB2}"/>
          </ac:spMkLst>
        </pc:spChg>
        <pc:picChg chg="del">
          <ac:chgData name="Louise Werner Gielsager" userId="259879cd-c067-4fa0-8631-3126d5956586" providerId="ADAL" clId="{BF447FA0-F1C8-47F7-8B46-45141AE22497}" dt="2024-02-01T12:50:47.395" v="70" actId="478"/>
          <ac:picMkLst>
            <pc:docMk/>
            <pc:sldMk cId="2623219380" sldId="1448943054"/>
            <ac:picMk id="13" creationId="{DE42C92D-C8AD-457F-AA70-E7D6E4230288}"/>
          </ac:picMkLst>
        </pc:picChg>
      </pc:sldChg>
      <pc:sldChg chg="delSp modSp mod">
        <pc:chgData name="Louise Werner Gielsager" userId="259879cd-c067-4fa0-8631-3126d5956586" providerId="ADAL" clId="{BF447FA0-F1C8-47F7-8B46-45141AE22497}" dt="2024-02-01T12:50:21.660" v="61" actId="14100"/>
        <pc:sldMkLst>
          <pc:docMk/>
          <pc:sldMk cId="4019470295" sldId="1448943059"/>
        </pc:sldMkLst>
        <pc:spChg chg="mod">
          <ac:chgData name="Louise Werner Gielsager" userId="259879cd-c067-4fa0-8631-3126d5956586" providerId="ADAL" clId="{BF447FA0-F1C8-47F7-8B46-45141AE22497}" dt="2024-02-01T12:50:21.660" v="61" actId="14100"/>
          <ac:spMkLst>
            <pc:docMk/>
            <pc:sldMk cId="4019470295" sldId="1448943059"/>
            <ac:spMk id="8" creationId="{C7A35EFA-3227-4BE4-AB12-7444F71E9E8C}"/>
          </ac:spMkLst>
        </pc:spChg>
        <pc:picChg chg="del">
          <ac:chgData name="Louise Werner Gielsager" userId="259879cd-c067-4fa0-8631-3126d5956586" providerId="ADAL" clId="{BF447FA0-F1C8-47F7-8B46-45141AE22497}" dt="2024-02-01T12:50:17.193" v="60" actId="478"/>
          <ac:picMkLst>
            <pc:docMk/>
            <pc:sldMk cId="4019470295" sldId="1448943059"/>
            <ac:picMk id="7" creationId="{D40CF828-E072-4EB5-83E8-80E6CF90A844}"/>
          </ac:picMkLst>
        </pc:picChg>
      </pc:sldChg>
      <pc:sldChg chg="delSp modSp mod">
        <pc:chgData name="Louise Werner Gielsager" userId="259879cd-c067-4fa0-8631-3126d5956586" providerId="ADAL" clId="{BF447FA0-F1C8-47F7-8B46-45141AE22497}" dt="2024-02-01T12:50:43.378" v="69" actId="14100"/>
        <pc:sldMkLst>
          <pc:docMk/>
          <pc:sldMk cId="204522923" sldId="1448943060"/>
        </pc:sldMkLst>
        <pc:spChg chg="mod">
          <ac:chgData name="Louise Werner Gielsager" userId="259879cd-c067-4fa0-8631-3126d5956586" providerId="ADAL" clId="{BF447FA0-F1C8-47F7-8B46-45141AE22497}" dt="2024-02-01T12:50:43.378" v="69" actId="14100"/>
          <ac:spMkLst>
            <pc:docMk/>
            <pc:sldMk cId="204522923" sldId="1448943060"/>
            <ac:spMk id="7" creationId="{1E10E70B-7DD1-418D-AFCA-5035919EB8A6}"/>
          </ac:spMkLst>
        </pc:spChg>
        <pc:picChg chg="del">
          <ac:chgData name="Louise Werner Gielsager" userId="259879cd-c067-4fa0-8631-3126d5956586" providerId="ADAL" clId="{BF447FA0-F1C8-47F7-8B46-45141AE22497}" dt="2024-02-01T12:50:40.162" v="68" actId="478"/>
          <ac:picMkLst>
            <pc:docMk/>
            <pc:sldMk cId="204522923" sldId="1448943060"/>
            <ac:picMk id="6" creationId="{A6B379AC-6E31-4051-9355-F981C21F66C3}"/>
          </ac:picMkLst>
        </pc:picChg>
      </pc:sldChg>
      <pc:sldChg chg="delSp modSp mod">
        <pc:chgData name="Louise Werner Gielsager" userId="259879cd-c067-4fa0-8631-3126d5956586" providerId="ADAL" clId="{BF447FA0-F1C8-47F7-8B46-45141AE22497}" dt="2024-02-01T12:51:15.414" v="79" actId="14100"/>
        <pc:sldMkLst>
          <pc:docMk/>
          <pc:sldMk cId="1275637968" sldId="1448943062"/>
        </pc:sldMkLst>
        <pc:spChg chg="mod">
          <ac:chgData name="Louise Werner Gielsager" userId="259879cd-c067-4fa0-8631-3126d5956586" providerId="ADAL" clId="{BF447FA0-F1C8-47F7-8B46-45141AE22497}" dt="2024-02-01T12:51:15.414" v="79" actId="14100"/>
          <ac:spMkLst>
            <pc:docMk/>
            <pc:sldMk cId="1275637968" sldId="1448943062"/>
            <ac:spMk id="9" creationId="{99FD2165-83E4-4F3C-8126-98E4513D1E92}"/>
          </ac:spMkLst>
        </pc:spChg>
        <pc:picChg chg="del">
          <ac:chgData name="Louise Werner Gielsager" userId="259879cd-c067-4fa0-8631-3126d5956586" providerId="ADAL" clId="{BF447FA0-F1C8-47F7-8B46-45141AE22497}" dt="2024-02-01T12:51:13.214" v="78" actId="478"/>
          <ac:picMkLst>
            <pc:docMk/>
            <pc:sldMk cId="1275637968" sldId="1448943062"/>
            <ac:picMk id="7" creationId="{617E45A3-EA2A-4D97-96AD-9D76E4FB297A}"/>
          </ac:picMkLst>
        </pc:picChg>
      </pc:sldChg>
      <pc:sldChg chg="delSp mod">
        <pc:chgData name="Louise Werner Gielsager" userId="259879cd-c067-4fa0-8631-3126d5956586" providerId="ADAL" clId="{BF447FA0-F1C8-47F7-8B46-45141AE22497}" dt="2024-02-01T12:48:03.694" v="30" actId="478"/>
        <pc:sldMkLst>
          <pc:docMk/>
          <pc:sldMk cId="2624541055" sldId="1448943063"/>
        </pc:sldMkLst>
        <pc:picChg chg="del">
          <ac:chgData name="Louise Werner Gielsager" userId="259879cd-c067-4fa0-8631-3126d5956586" providerId="ADAL" clId="{BF447FA0-F1C8-47F7-8B46-45141AE22497}" dt="2024-02-01T12:48:03.694" v="30" actId="478"/>
          <ac:picMkLst>
            <pc:docMk/>
            <pc:sldMk cId="2624541055" sldId="1448943063"/>
            <ac:picMk id="8" creationId="{1D1CE904-4C0A-4393-B604-7D6BBF6911DA}"/>
          </ac:picMkLst>
        </pc:picChg>
      </pc:sldChg>
      <pc:sldChg chg="delSp modSp mod">
        <pc:chgData name="Louise Werner Gielsager" userId="259879cd-c067-4fa0-8631-3126d5956586" providerId="ADAL" clId="{BF447FA0-F1C8-47F7-8B46-45141AE22497}" dt="2024-02-01T12:48:21.276" v="32" actId="14100"/>
        <pc:sldMkLst>
          <pc:docMk/>
          <pc:sldMk cId="1086396572" sldId="1448943064"/>
        </pc:sldMkLst>
        <pc:spChg chg="mod">
          <ac:chgData name="Louise Werner Gielsager" userId="259879cd-c067-4fa0-8631-3126d5956586" providerId="ADAL" clId="{BF447FA0-F1C8-47F7-8B46-45141AE22497}" dt="2024-02-01T12:48:21.276" v="32" actId="14100"/>
          <ac:spMkLst>
            <pc:docMk/>
            <pc:sldMk cId="1086396572" sldId="1448943064"/>
            <ac:spMk id="5" creationId="{14A1F335-CAD3-44F9-BB24-6461A2B8F64D}"/>
          </ac:spMkLst>
        </pc:spChg>
        <pc:picChg chg="del">
          <ac:chgData name="Louise Werner Gielsager" userId="259879cd-c067-4fa0-8631-3126d5956586" providerId="ADAL" clId="{BF447FA0-F1C8-47F7-8B46-45141AE22497}" dt="2024-02-01T12:48:14.546" v="31" actId="478"/>
          <ac:picMkLst>
            <pc:docMk/>
            <pc:sldMk cId="1086396572" sldId="1448943064"/>
            <ac:picMk id="6" creationId="{399D638F-5D51-4FC0-9A40-A703C35DD03B}"/>
          </ac:picMkLst>
        </pc:picChg>
      </pc:sldChg>
      <pc:sldChg chg="delSp modSp mod">
        <pc:chgData name="Louise Werner Gielsager" userId="259879cd-c067-4fa0-8631-3126d5956586" providerId="ADAL" clId="{BF447FA0-F1C8-47F7-8B46-45141AE22497}" dt="2024-02-01T12:48:41.041" v="37" actId="14100"/>
        <pc:sldMkLst>
          <pc:docMk/>
          <pc:sldMk cId="1635371223" sldId="1448943065"/>
        </pc:sldMkLst>
        <pc:spChg chg="mod">
          <ac:chgData name="Louise Werner Gielsager" userId="259879cd-c067-4fa0-8631-3126d5956586" providerId="ADAL" clId="{BF447FA0-F1C8-47F7-8B46-45141AE22497}" dt="2024-02-01T12:48:41.041" v="37" actId="14100"/>
          <ac:spMkLst>
            <pc:docMk/>
            <pc:sldMk cId="1635371223" sldId="1448943065"/>
            <ac:spMk id="7" creationId="{42B8DDAE-37B2-450F-992C-F7AF238C4472}"/>
          </ac:spMkLst>
        </pc:spChg>
        <pc:picChg chg="del">
          <ac:chgData name="Louise Werner Gielsager" userId="259879cd-c067-4fa0-8631-3126d5956586" providerId="ADAL" clId="{BF447FA0-F1C8-47F7-8B46-45141AE22497}" dt="2024-02-01T12:48:38.383" v="36" actId="478"/>
          <ac:picMkLst>
            <pc:docMk/>
            <pc:sldMk cId="1635371223" sldId="1448943065"/>
            <ac:picMk id="5" creationId="{50EDDBC9-8FB9-4654-BBE6-18DF45AFA442}"/>
          </ac:picMkLst>
        </pc:picChg>
      </pc:sldChg>
      <pc:sldChg chg="delSp modSp mod">
        <pc:chgData name="Louise Werner Gielsager" userId="259879cd-c067-4fa0-8631-3126d5956586" providerId="ADAL" clId="{BF447FA0-F1C8-47F7-8B46-45141AE22497}" dt="2024-02-01T12:48:48.267" v="39" actId="14100"/>
        <pc:sldMkLst>
          <pc:docMk/>
          <pc:sldMk cId="3814013106" sldId="1448943068"/>
        </pc:sldMkLst>
        <pc:spChg chg="mod">
          <ac:chgData name="Louise Werner Gielsager" userId="259879cd-c067-4fa0-8631-3126d5956586" providerId="ADAL" clId="{BF447FA0-F1C8-47F7-8B46-45141AE22497}" dt="2024-02-01T12:48:48.267" v="39" actId="14100"/>
          <ac:spMkLst>
            <pc:docMk/>
            <pc:sldMk cId="3814013106" sldId="1448943068"/>
            <ac:spMk id="7" creationId="{5AEEC4A1-4DB2-4864-9D3B-DFDD1E180723}"/>
          </ac:spMkLst>
        </pc:spChg>
        <pc:picChg chg="del">
          <ac:chgData name="Louise Werner Gielsager" userId="259879cd-c067-4fa0-8631-3126d5956586" providerId="ADAL" clId="{BF447FA0-F1C8-47F7-8B46-45141AE22497}" dt="2024-02-01T12:48:45.721" v="38" actId="478"/>
          <ac:picMkLst>
            <pc:docMk/>
            <pc:sldMk cId="3814013106" sldId="1448943068"/>
            <ac:picMk id="6" creationId="{FE4A076C-195F-4B23-AA2B-2F937A56E750}"/>
          </ac:picMkLst>
        </pc:picChg>
      </pc:sldChg>
      <pc:sldChg chg="delSp modSp mod">
        <pc:chgData name="Louise Werner Gielsager" userId="259879cd-c067-4fa0-8631-3126d5956586" providerId="ADAL" clId="{BF447FA0-F1C8-47F7-8B46-45141AE22497}" dt="2024-02-01T12:47:25.827" v="23" actId="14100"/>
        <pc:sldMkLst>
          <pc:docMk/>
          <pc:sldMk cId="3311887845" sldId="1448943069"/>
        </pc:sldMkLst>
        <pc:spChg chg="mod">
          <ac:chgData name="Louise Werner Gielsager" userId="259879cd-c067-4fa0-8631-3126d5956586" providerId="ADAL" clId="{BF447FA0-F1C8-47F7-8B46-45141AE22497}" dt="2024-02-01T12:47:25.827" v="23" actId="14100"/>
          <ac:spMkLst>
            <pc:docMk/>
            <pc:sldMk cId="3311887845" sldId="1448943069"/>
            <ac:spMk id="7" creationId="{0BCD6F1B-BA60-4995-9083-CB16B4FD8EAC}"/>
          </ac:spMkLst>
        </pc:spChg>
        <pc:picChg chg="del">
          <ac:chgData name="Louise Werner Gielsager" userId="259879cd-c067-4fa0-8631-3126d5956586" providerId="ADAL" clId="{BF447FA0-F1C8-47F7-8B46-45141AE22497}" dt="2024-02-01T12:47:21.353" v="22" actId="478"/>
          <ac:picMkLst>
            <pc:docMk/>
            <pc:sldMk cId="3311887845" sldId="1448943069"/>
            <ac:picMk id="5" creationId="{73C48554-0648-46C6-9F1C-C1A402A7FC11}"/>
          </ac:picMkLst>
        </pc:picChg>
      </pc:sldChg>
      <pc:sldChg chg="delSp modSp mod">
        <pc:chgData name="Louise Werner Gielsager" userId="259879cd-c067-4fa0-8631-3126d5956586" providerId="ADAL" clId="{BF447FA0-F1C8-47F7-8B46-45141AE22497}" dt="2024-02-01T12:48:55.153" v="41" actId="14100"/>
        <pc:sldMkLst>
          <pc:docMk/>
          <pc:sldMk cId="1384178490" sldId="1448943070"/>
        </pc:sldMkLst>
        <pc:spChg chg="mod">
          <ac:chgData name="Louise Werner Gielsager" userId="259879cd-c067-4fa0-8631-3126d5956586" providerId="ADAL" clId="{BF447FA0-F1C8-47F7-8B46-45141AE22497}" dt="2024-02-01T12:48:55.153" v="41" actId="14100"/>
          <ac:spMkLst>
            <pc:docMk/>
            <pc:sldMk cId="1384178490" sldId="1448943070"/>
            <ac:spMk id="5" creationId="{C9C3A496-0F40-4703-A2F8-41F1FDA83267}"/>
          </ac:spMkLst>
        </pc:spChg>
        <pc:picChg chg="del">
          <ac:chgData name="Louise Werner Gielsager" userId="259879cd-c067-4fa0-8631-3126d5956586" providerId="ADAL" clId="{BF447FA0-F1C8-47F7-8B46-45141AE22497}" dt="2024-02-01T12:48:50.601" v="40" actId="478"/>
          <ac:picMkLst>
            <pc:docMk/>
            <pc:sldMk cId="1384178490" sldId="1448943070"/>
            <ac:picMk id="4" creationId="{4E03447B-6596-46FE-8373-52DE3FCA9A63}"/>
          </ac:picMkLst>
        </pc:picChg>
      </pc:sldChg>
      <pc:sldChg chg="delSp mod">
        <pc:chgData name="Louise Werner Gielsager" userId="259879cd-c067-4fa0-8631-3126d5956586" providerId="ADAL" clId="{BF447FA0-F1C8-47F7-8B46-45141AE22497}" dt="2024-02-01T12:48:25.098" v="33" actId="478"/>
        <pc:sldMkLst>
          <pc:docMk/>
          <pc:sldMk cId="3689172042" sldId="1448943071"/>
        </pc:sldMkLst>
        <pc:picChg chg="del">
          <ac:chgData name="Louise Werner Gielsager" userId="259879cd-c067-4fa0-8631-3126d5956586" providerId="ADAL" clId="{BF447FA0-F1C8-47F7-8B46-45141AE22497}" dt="2024-02-01T12:48:25.098" v="33" actId="478"/>
          <ac:picMkLst>
            <pc:docMk/>
            <pc:sldMk cId="3689172042" sldId="1448943071"/>
            <ac:picMk id="7" creationId="{EE20BD5F-0FF4-4F0E-8B04-9B71F031F306}"/>
          </ac:picMkLst>
        </pc:picChg>
      </pc:sldChg>
      <pc:sldChg chg="delSp modSp mod">
        <pc:chgData name="Louise Werner Gielsager" userId="259879cd-c067-4fa0-8631-3126d5956586" providerId="ADAL" clId="{BF447FA0-F1C8-47F7-8B46-45141AE22497}" dt="2024-02-01T12:48:35.680" v="35" actId="14100"/>
        <pc:sldMkLst>
          <pc:docMk/>
          <pc:sldMk cId="1443872821" sldId="1448943072"/>
        </pc:sldMkLst>
        <pc:spChg chg="mod">
          <ac:chgData name="Louise Werner Gielsager" userId="259879cd-c067-4fa0-8631-3126d5956586" providerId="ADAL" clId="{BF447FA0-F1C8-47F7-8B46-45141AE22497}" dt="2024-02-01T12:48:35.680" v="35" actId="14100"/>
          <ac:spMkLst>
            <pc:docMk/>
            <pc:sldMk cId="1443872821" sldId="1448943072"/>
            <ac:spMk id="6" creationId="{5FADFA92-74E5-475C-8B09-F1DA41C48165}"/>
          </ac:spMkLst>
        </pc:spChg>
        <pc:picChg chg="del">
          <ac:chgData name="Louise Werner Gielsager" userId="259879cd-c067-4fa0-8631-3126d5956586" providerId="ADAL" clId="{BF447FA0-F1C8-47F7-8B46-45141AE22497}" dt="2024-02-01T12:48:30.649" v="34" actId="478"/>
          <ac:picMkLst>
            <pc:docMk/>
            <pc:sldMk cId="1443872821" sldId="1448943072"/>
            <ac:picMk id="5" creationId="{F1475FD0-933E-49BC-8A07-A5B7A455AA32}"/>
          </ac:picMkLst>
        </pc:picChg>
      </pc:sldChg>
      <pc:sldChg chg="delSp modSp mod">
        <pc:chgData name="Louise Werner Gielsager" userId="259879cd-c067-4fa0-8631-3126d5956586" providerId="ADAL" clId="{BF447FA0-F1C8-47F7-8B46-45141AE22497}" dt="2024-02-01T12:47:59.908" v="29" actId="14100"/>
        <pc:sldMkLst>
          <pc:docMk/>
          <pc:sldMk cId="4004989999" sldId="1448943075"/>
        </pc:sldMkLst>
        <pc:spChg chg="mod">
          <ac:chgData name="Louise Werner Gielsager" userId="259879cd-c067-4fa0-8631-3126d5956586" providerId="ADAL" clId="{BF447FA0-F1C8-47F7-8B46-45141AE22497}" dt="2024-02-01T12:47:59.908" v="29" actId="14100"/>
          <ac:spMkLst>
            <pc:docMk/>
            <pc:sldMk cId="4004989999" sldId="1448943075"/>
            <ac:spMk id="9" creationId="{D2712291-B1D2-4714-9A5B-9C9B40C41B9F}"/>
          </ac:spMkLst>
        </pc:spChg>
        <pc:picChg chg="del">
          <ac:chgData name="Louise Werner Gielsager" userId="259879cd-c067-4fa0-8631-3126d5956586" providerId="ADAL" clId="{BF447FA0-F1C8-47F7-8B46-45141AE22497}" dt="2024-02-01T12:47:57.309" v="28" actId="478"/>
          <ac:picMkLst>
            <pc:docMk/>
            <pc:sldMk cId="4004989999" sldId="1448943075"/>
            <ac:picMk id="10" creationId="{9D57B03F-14E2-4848-B094-A6217F4F4C8A}"/>
          </ac:picMkLst>
        </pc:picChg>
      </pc:sldChg>
      <pc:sldChg chg="delSp modSp mod">
        <pc:chgData name="Louise Werner Gielsager" userId="259879cd-c067-4fa0-8631-3126d5956586" providerId="ADAL" clId="{BF447FA0-F1C8-47F7-8B46-45141AE22497}" dt="2024-02-01T12:49:07.580" v="43" actId="14100"/>
        <pc:sldMkLst>
          <pc:docMk/>
          <pc:sldMk cId="1093407049" sldId="1448943076"/>
        </pc:sldMkLst>
        <pc:spChg chg="mod">
          <ac:chgData name="Louise Werner Gielsager" userId="259879cd-c067-4fa0-8631-3126d5956586" providerId="ADAL" clId="{BF447FA0-F1C8-47F7-8B46-45141AE22497}" dt="2024-02-01T12:49:07.580" v="43" actId="14100"/>
          <ac:spMkLst>
            <pc:docMk/>
            <pc:sldMk cId="1093407049" sldId="1448943076"/>
            <ac:spMk id="4" creationId="{0A2CB5D2-DF2A-4872-BBC0-3227524AAD31}"/>
          </ac:spMkLst>
        </pc:spChg>
        <pc:picChg chg="del">
          <ac:chgData name="Louise Werner Gielsager" userId="259879cd-c067-4fa0-8631-3126d5956586" providerId="ADAL" clId="{BF447FA0-F1C8-47F7-8B46-45141AE22497}" dt="2024-02-01T12:49:01.604" v="42" actId="478"/>
          <ac:picMkLst>
            <pc:docMk/>
            <pc:sldMk cId="1093407049" sldId="1448943076"/>
            <ac:picMk id="5" creationId="{46CB730F-59F6-467C-A88F-38711DE6B41D}"/>
          </ac:picMkLst>
        </pc:picChg>
      </pc:sldChg>
      <pc:sldChg chg="delSp modSp mod">
        <pc:chgData name="Louise Werner Gielsager" userId="259879cd-c067-4fa0-8631-3126d5956586" providerId="ADAL" clId="{BF447FA0-F1C8-47F7-8B46-45141AE22497}" dt="2024-02-01T12:46:59.221" v="19" actId="14100"/>
        <pc:sldMkLst>
          <pc:docMk/>
          <pc:sldMk cId="509824014" sldId="1448943077"/>
        </pc:sldMkLst>
        <pc:spChg chg="mod">
          <ac:chgData name="Louise Werner Gielsager" userId="259879cd-c067-4fa0-8631-3126d5956586" providerId="ADAL" clId="{BF447FA0-F1C8-47F7-8B46-45141AE22497}" dt="2024-02-01T12:46:59.221" v="19" actId="14100"/>
          <ac:spMkLst>
            <pc:docMk/>
            <pc:sldMk cId="509824014" sldId="1448943077"/>
            <ac:spMk id="5" creationId="{880AC907-5DE9-4769-ACB5-4BDD7BF9E94D}"/>
          </ac:spMkLst>
        </pc:spChg>
        <pc:picChg chg="del">
          <ac:chgData name="Louise Werner Gielsager" userId="259879cd-c067-4fa0-8631-3126d5956586" providerId="ADAL" clId="{BF447FA0-F1C8-47F7-8B46-45141AE22497}" dt="2024-02-01T12:46:54.657" v="18" actId="478"/>
          <ac:picMkLst>
            <pc:docMk/>
            <pc:sldMk cId="509824014" sldId="1448943077"/>
            <ac:picMk id="6" creationId="{D5632273-F63E-40A1-8282-EF81DAF2D743}"/>
          </ac:picMkLst>
        </pc:picChg>
      </pc:sldChg>
      <pc:sldChg chg="delSp modSp mod">
        <pc:chgData name="Louise Werner Gielsager" userId="259879cd-c067-4fa0-8631-3126d5956586" providerId="ADAL" clId="{BF447FA0-F1C8-47F7-8B46-45141AE22497}" dt="2024-02-01T12:49:55.542" v="58" actId="14100"/>
        <pc:sldMkLst>
          <pc:docMk/>
          <pc:sldMk cId="3038892237" sldId="1448943078"/>
        </pc:sldMkLst>
        <pc:spChg chg="mod">
          <ac:chgData name="Louise Werner Gielsager" userId="259879cd-c067-4fa0-8631-3126d5956586" providerId="ADAL" clId="{BF447FA0-F1C8-47F7-8B46-45141AE22497}" dt="2024-02-01T12:49:55.542" v="58" actId="14100"/>
          <ac:spMkLst>
            <pc:docMk/>
            <pc:sldMk cId="3038892237" sldId="1448943078"/>
            <ac:spMk id="8" creationId="{81D36D7A-4936-413C-91CE-3AD5A213C908}"/>
          </ac:spMkLst>
        </pc:spChg>
        <pc:picChg chg="del">
          <ac:chgData name="Louise Werner Gielsager" userId="259879cd-c067-4fa0-8631-3126d5956586" providerId="ADAL" clId="{BF447FA0-F1C8-47F7-8B46-45141AE22497}" dt="2024-02-01T12:49:52.825" v="57" actId="478"/>
          <ac:picMkLst>
            <pc:docMk/>
            <pc:sldMk cId="3038892237" sldId="1448943078"/>
            <ac:picMk id="9" creationId="{7B675B83-ACCE-4071-96DF-71B75CE3813A}"/>
          </ac:picMkLst>
        </pc:picChg>
      </pc:sldChg>
      <pc:sldChg chg="delSp modSp mod">
        <pc:chgData name="Louise Werner Gielsager" userId="259879cd-c067-4fa0-8631-3126d5956586" providerId="ADAL" clId="{BF447FA0-F1C8-47F7-8B46-45141AE22497}" dt="2024-02-01T12:49:14.201" v="45" actId="14100"/>
        <pc:sldMkLst>
          <pc:docMk/>
          <pc:sldMk cId="3780432954" sldId="1448943079"/>
        </pc:sldMkLst>
        <pc:spChg chg="mod">
          <ac:chgData name="Louise Werner Gielsager" userId="259879cd-c067-4fa0-8631-3126d5956586" providerId="ADAL" clId="{BF447FA0-F1C8-47F7-8B46-45141AE22497}" dt="2024-02-01T12:49:14.201" v="45" actId="14100"/>
          <ac:spMkLst>
            <pc:docMk/>
            <pc:sldMk cId="3780432954" sldId="1448943079"/>
            <ac:spMk id="4" creationId="{FF74DEFC-E30E-4483-AA74-34905607C6DE}"/>
          </ac:spMkLst>
        </pc:spChg>
        <pc:picChg chg="del">
          <ac:chgData name="Louise Werner Gielsager" userId="259879cd-c067-4fa0-8631-3126d5956586" providerId="ADAL" clId="{BF447FA0-F1C8-47F7-8B46-45141AE22497}" dt="2024-02-01T12:49:10.755" v="44" actId="478"/>
          <ac:picMkLst>
            <pc:docMk/>
            <pc:sldMk cId="3780432954" sldId="1448943079"/>
            <ac:picMk id="5" creationId="{78B93AD9-EE86-49F6-B784-9CBC48CDA339}"/>
          </ac:picMkLst>
        </pc:picChg>
      </pc:sldChg>
    </pc:docChg>
  </pc:docChgLst>
  <pc:docChgLst>
    <pc:chgData name="Camilla Sørensen" userId="S::ll37@kk.dk::70291967-bb67-4f25-904f-a4f771326c7b" providerId="AD" clId="Web-{3240C8C3-0F14-2400-5272-A24A54F5C1C6}"/>
    <pc:docChg chg="modSld">
      <pc:chgData name="Camilla Sørensen" userId="S::ll37@kk.dk::70291967-bb67-4f25-904f-a4f771326c7b" providerId="AD" clId="Web-{3240C8C3-0F14-2400-5272-A24A54F5C1C6}" dt="2022-07-04T08:23:12.894" v="0"/>
      <pc:docMkLst>
        <pc:docMk/>
      </pc:docMkLst>
      <pc:sldChg chg="addSp">
        <pc:chgData name="Camilla Sørensen" userId="S::ll37@kk.dk::70291967-bb67-4f25-904f-a4f771326c7b" providerId="AD" clId="Web-{3240C8C3-0F14-2400-5272-A24A54F5C1C6}" dt="2022-07-04T08:23:12.894" v="0"/>
        <pc:sldMkLst>
          <pc:docMk/>
          <pc:sldMk cId="0" sldId="257"/>
        </pc:sldMkLst>
        <pc:spChg chg="add">
          <ac:chgData name="Camilla Sørensen" userId="S::ll37@kk.dk::70291967-bb67-4f25-904f-a4f771326c7b" providerId="AD" clId="Web-{3240C8C3-0F14-2400-5272-A24A54F5C1C6}" dt="2022-07-04T08:23:12.894" v="0"/>
          <ac:spMkLst>
            <pc:docMk/>
            <pc:sldMk cId="0" sldId="257"/>
            <ac:spMk id="3" creationId="{76F6FDB9-85C9-4E99-223C-4645F80C4616}"/>
          </ac:spMkLst>
        </pc:spChg>
      </pc:sldChg>
    </pc:docChg>
  </pc:docChgLst>
  <pc:docChgLst>
    <pc:chgData name="Louise Werner Gielsager" userId="259879cd-c067-4fa0-8631-3126d5956586" providerId="ADAL" clId="{21345090-E2D4-4A38-A909-07BA208DB344}"/>
    <pc:docChg chg="modSld">
      <pc:chgData name="Louise Werner Gielsager" userId="259879cd-c067-4fa0-8631-3126d5956586" providerId="ADAL" clId="{21345090-E2D4-4A38-A909-07BA208DB344}" dt="2022-08-09T12:11:41.868" v="9" actId="1076"/>
      <pc:docMkLst>
        <pc:docMk/>
      </pc:docMkLst>
      <pc:sldChg chg="modSp mod">
        <pc:chgData name="Louise Werner Gielsager" userId="259879cd-c067-4fa0-8631-3126d5956586" providerId="ADAL" clId="{21345090-E2D4-4A38-A909-07BA208DB344}" dt="2022-08-09T12:11:41.868" v="9" actId="1076"/>
        <pc:sldMkLst>
          <pc:docMk/>
          <pc:sldMk cId="219633056" sldId="1448943052"/>
        </pc:sldMkLst>
        <pc:spChg chg="mod ord">
          <ac:chgData name="Louise Werner Gielsager" userId="259879cd-c067-4fa0-8631-3126d5956586" providerId="ADAL" clId="{21345090-E2D4-4A38-A909-07BA208DB344}" dt="2022-08-09T12:11:41.868" v="9" actId="1076"/>
          <ac:spMkLst>
            <pc:docMk/>
            <pc:sldMk cId="219633056" sldId="1448943052"/>
            <ac:spMk id="2" creationId="{6FD5CEB3-5A7F-400E-9FE4-D4262CDB0E32}"/>
          </ac:spMkLst>
        </pc:spChg>
        <pc:spChg chg="mod">
          <ac:chgData name="Louise Werner Gielsager" userId="259879cd-c067-4fa0-8631-3126d5956586" providerId="ADAL" clId="{21345090-E2D4-4A38-A909-07BA208DB344}" dt="2022-08-09T12:11:37.614" v="8" actId="1076"/>
          <ac:spMkLst>
            <pc:docMk/>
            <pc:sldMk cId="219633056" sldId="1448943052"/>
            <ac:spMk id="15" creationId="{8CCD331E-EA69-4DE4-9E27-962064190FC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a-DK"/>
          </a:p>
        </p:txBody>
      </p:sp>
      <p:sp>
        <p:nvSpPr>
          <p:cNvPr id="4" name="Pladsholder til sidefod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0F98C9B1-6D99-4052-A608-ECB3320022B1}" type="slidenum">
              <a:rPr lang="da-DK" smtClean="0"/>
              <a:pPr/>
              <a:t>‹nr.›</a:t>
            </a:fld>
            <a:endParaRPr lang="da-D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18E96EE-82EB-4288-A2F3-03D8C197CACF}" type="datetimeFigureOut">
              <a:rPr lang="da-DK" smtClean="0"/>
              <a:pPr/>
              <a:t>06-03-2024</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103D381F-AACB-48F9-A101-446753B89E34}"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a:t>Aftalerummet</a:t>
            </a:r>
          </a:p>
        </p:txBody>
      </p:sp>
      <p:sp>
        <p:nvSpPr>
          <p:cNvPr id="4" name="Pladsholder til diasnummer 3"/>
          <p:cNvSpPr>
            <a:spLocks noGrp="1"/>
          </p:cNvSpPr>
          <p:nvPr>
            <p:ph type="sldNum" sz="quarter" idx="10"/>
          </p:nvPr>
        </p:nvSpPr>
        <p:spPr/>
        <p:txBody>
          <a:bodyPr/>
          <a:lstStyle/>
          <a:p>
            <a:fld id="{239482AE-0D32-450F-A8EE-4E2D8CC5300F}" type="slidenum">
              <a:rPr lang="da-DK" smtClean="0"/>
              <a:pPr/>
              <a:t>18</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Eks. Bellahøj – fællesproces, handleplan for hele organisationen </a:t>
            </a:r>
          </a:p>
        </p:txBody>
      </p:sp>
      <p:sp>
        <p:nvSpPr>
          <p:cNvPr id="4" name="Pladsholder til diasnummer 3"/>
          <p:cNvSpPr>
            <a:spLocks noGrp="1"/>
          </p:cNvSpPr>
          <p:nvPr>
            <p:ph type="sldNum" sz="quarter" idx="10"/>
          </p:nvPr>
        </p:nvSpPr>
        <p:spPr/>
        <p:txBody>
          <a:bodyPr/>
          <a:lstStyle/>
          <a:p>
            <a:fld id="{11E86D0D-319F-4E11-A39F-9C39D5DC1EAF}" type="slidenum">
              <a:rPr lang="da-DK" smtClean="0"/>
              <a:pPr/>
              <a:t>20</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22</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23</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Font typeface="Arial" pitchFamily="34" charset="0"/>
              <a:buChar char="•"/>
            </a:pPr>
            <a:endParaRPr lang="da-DK" b="1" baseline="0"/>
          </a:p>
          <a:p>
            <a:pPr>
              <a:buFont typeface="Arial" pitchFamily="34" charset="0"/>
              <a:buChar char="•"/>
            </a:pPr>
            <a:endParaRPr lang="da-DK" b="1" baseline="0"/>
          </a:p>
          <a:p>
            <a:pPr>
              <a:buFont typeface="Arial" pitchFamily="34" charset="0"/>
              <a:buChar char="•"/>
            </a:pPr>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24</a:t>
            </a:fld>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27</a:t>
            </a:fld>
            <a:endParaRPr 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28</a:t>
            </a:fld>
            <a:endParaRPr 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a:t>Refera</a:t>
            </a:r>
            <a:r>
              <a:rPr lang="da-DK"/>
              <a:t>t fra Trio til LokalMED ? </a:t>
            </a:r>
          </a:p>
          <a:p>
            <a:r>
              <a:rPr lang="da-DK"/>
              <a:t>Skal kolleger</a:t>
            </a:r>
            <a:r>
              <a:rPr lang="da-DK" baseline="0"/>
              <a:t> informeres om alt – eks. </a:t>
            </a:r>
            <a:r>
              <a:rPr lang="da-DK" baseline="0" err="1"/>
              <a:t>High</a:t>
            </a:r>
            <a:r>
              <a:rPr lang="da-DK" baseline="0"/>
              <a:t> </a:t>
            </a:r>
            <a:r>
              <a:rPr lang="da-DK" baseline="0" err="1"/>
              <a:t>lights</a:t>
            </a:r>
            <a:r>
              <a:rPr lang="da-DK" baseline="0"/>
              <a:t> – resten kan I selv læse</a:t>
            </a:r>
          </a:p>
          <a:p>
            <a:r>
              <a:rPr lang="da-DK" baseline="0"/>
              <a:t>Fremlæggelse eller drøftelse</a:t>
            </a:r>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29</a:t>
            </a:fld>
            <a:endParaRPr 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a:t>Dette</a:t>
            </a:r>
            <a:r>
              <a:rPr lang="da-DK" b="1" baseline="0"/>
              <a:t> er IKKE en arbejdsmiljøuddannelsen, men en del af MED-aftalen</a:t>
            </a:r>
          </a:p>
          <a:p>
            <a:r>
              <a:rPr lang="da-DK" b="1" baseline="0"/>
              <a:t>Derfor FÅ men vigtige ovennævnte temaer </a:t>
            </a:r>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32</a:t>
            </a:fld>
            <a:endParaRPr lang="da-D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33</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Font typeface="Arial" pitchFamily="34" charset="0"/>
              <a:buChar char="•"/>
            </a:pPr>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2</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34</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103D381F-AACB-48F9-A101-446753B89E34}" type="slidenum">
              <a:rPr lang="da-DK" smtClean="0"/>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5</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a:t>Arbejdsmiljøet skal nu være enstrenget = samarbejde og arbejdsmiljø går hånd i hånd</a:t>
            </a:r>
          </a:p>
          <a:p>
            <a:r>
              <a:rPr lang="da-DK" b="1"/>
              <a:t>Tidligere sikkerhedsudvalg</a:t>
            </a:r>
            <a:r>
              <a:rPr lang="da-DK" b="1" baseline="0"/>
              <a:t> og samarbejdsudvalg</a:t>
            </a:r>
          </a:p>
          <a:p>
            <a:r>
              <a:rPr lang="da-DK" b="1" baseline="0"/>
              <a:t>Skal håndteres fast</a:t>
            </a:r>
          </a:p>
          <a:p>
            <a:r>
              <a:rPr lang="da-DK" b="1" baseline="0"/>
              <a:t>SKAL inddrages hver gang = husk Trio altid at spørge ved konkrete tiltag: Har det indvirkning på arbejdsmiljøet?</a:t>
            </a:r>
          </a:p>
          <a:p>
            <a:r>
              <a:rPr lang="da-DK" b="1" baseline="0"/>
              <a:t>ALLE har et MED-ansvar for sikker, sundt</a:t>
            </a:r>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6</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a:t>§ 1</a:t>
            </a:r>
            <a:r>
              <a:rPr lang="da-DK" b="1" baseline="0"/>
              <a:t>. a.: omfatter også det psykiske arbejdsmiljø</a:t>
            </a:r>
          </a:p>
          <a:p>
            <a:r>
              <a:rPr lang="da-DK" b="1" baseline="0"/>
              <a:t>§ 27: Ansatte har også et ansvar</a:t>
            </a:r>
          </a:p>
          <a:p>
            <a:r>
              <a:rPr lang="da-DK" b="1" baseline="0"/>
              <a:t>§ 82: straf – bøde og fængsel indtil 2 år ( </a:t>
            </a:r>
            <a:r>
              <a:rPr lang="da-DK" b="1" baseline="0" err="1"/>
              <a:t>siemens</a:t>
            </a:r>
            <a:r>
              <a:rPr lang="da-DK" b="1" baseline="0"/>
              <a:t> + </a:t>
            </a:r>
            <a:r>
              <a:rPr lang="da-DK" b="1" baseline="0" err="1"/>
              <a:t>vesta</a:t>
            </a:r>
            <a:r>
              <a:rPr lang="da-DK" b="1" baseline="0"/>
              <a:t>)</a:t>
            </a:r>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9</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a:t>Den</a:t>
            </a:r>
            <a:r>
              <a:rPr lang="da-DK" b="1" baseline="0"/>
              <a:t> psykiske del: </a:t>
            </a:r>
            <a:r>
              <a:rPr lang="da-DK" b="1" baseline="0" err="1"/>
              <a:t>Trivelsesundersøgelsen</a:t>
            </a:r>
            <a:r>
              <a:rPr lang="da-DK" b="1" baseline="0"/>
              <a:t> 2017 = udarbejdes handleplaner i PAV ved afdækkede svagheder</a:t>
            </a:r>
          </a:p>
          <a:p>
            <a:r>
              <a:rPr lang="da-DK" b="1" baseline="0"/>
              <a:t>APV hvert 2. år </a:t>
            </a:r>
          </a:p>
          <a:p>
            <a:r>
              <a:rPr lang="da-DK" b="1" baseline="0"/>
              <a:t>APV skal dække ALLE medarbejdergrupper på arbejdspladsen</a:t>
            </a:r>
          </a:p>
          <a:p>
            <a:r>
              <a:rPr lang="da-DK" b="1" baseline="0"/>
              <a:t>Og ved ændringer, eksempelvis omorganisering</a:t>
            </a:r>
          </a:p>
          <a:p>
            <a:r>
              <a:rPr lang="da-DK" b="1" baseline="0"/>
              <a:t>Handleplaner SKAL udarbejdes</a:t>
            </a:r>
          </a:p>
          <a:p>
            <a:endParaRPr lang="da-DK" b="1" baseline="0"/>
          </a:p>
        </p:txBody>
      </p:sp>
      <p:sp>
        <p:nvSpPr>
          <p:cNvPr id="4" name="Pladsholder til diasnummer 3"/>
          <p:cNvSpPr>
            <a:spLocks noGrp="1"/>
          </p:cNvSpPr>
          <p:nvPr>
            <p:ph type="sldNum" sz="quarter" idx="10"/>
          </p:nvPr>
        </p:nvSpPr>
        <p:spPr/>
        <p:txBody>
          <a:bodyPr/>
          <a:lstStyle/>
          <a:p>
            <a:fld id="{239482AE-0D32-450F-A8EE-4E2D8CC5300F}" type="slidenum">
              <a:rPr lang="da-DK" smtClean="0"/>
              <a:pPr/>
              <a:t>10</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a:t>Strategi handler om overblik og planlægning fx hvis der skal ske forandringer</a:t>
            </a:r>
          </a:p>
          <a:p>
            <a:r>
              <a:rPr lang="da-DK" b="1"/>
              <a:t>Overblik og planlægning danner grundlag for kommunikation til kollegaerne og dermed gennemsigtighed i det der forgår på </a:t>
            </a:r>
            <a:r>
              <a:rPr lang="da-DK" b="1" err="1"/>
              <a:t>arbedspladsen</a:t>
            </a:r>
            <a:r>
              <a:rPr lang="da-DK" b="1"/>
              <a:t>.</a:t>
            </a:r>
          </a:p>
        </p:txBody>
      </p:sp>
      <p:sp>
        <p:nvSpPr>
          <p:cNvPr id="4" name="Pladsholder til diasnummer 3"/>
          <p:cNvSpPr>
            <a:spLocks noGrp="1"/>
          </p:cNvSpPr>
          <p:nvPr>
            <p:ph type="sldNum" sz="quarter" idx="10"/>
          </p:nvPr>
        </p:nvSpPr>
        <p:spPr/>
        <p:txBody>
          <a:bodyPr/>
          <a:lstStyle/>
          <a:p>
            <a:fld id="{665E2B90-6B4B-4461-9DC7-2643E467463B}" type="slidenum">
              <a:rPr lang="da-DK" smtClean="0"/>
              <a:pPr/>
              <a:t>15</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03D381F-AACB-48F9-A101-446753B89E34}" type="slidenum">
              <a:rPr lang="da-DK" smtClean="0"/>
              <a:pPr/>
              <a:t>17</a:t>
            </a:fld>
            <a:endParaRPr lang="da-DK"/>
          </a:p>
        </p:txBody>
      </p:sp>
    </p:spTree>
    <p:extLst>
      <p:ext uri="{BB962C8B-B14F-4D97-AF65-F5344CB8AC3E}">
        <p14:creationId xmlns:p14="http://schemas.microsoft.com/office/powerpoint/2010/main" val="1804352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029A36D9-0168-4648-AE30-FE35FC2EB2C8}" type="datetimeFigureOut">
              <a:rPr lang="da-DK" smtClean="0"/>
              <a:pPr/>
              <a:t>06-03-2024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29A36D9-0168-4648-AE30-FE35FC2EB2C8}" type="datetimeFigureOut">
              <a:rPr lang="da-DK" smtClean="0"/>
              <a:pPr/>
              <a:t>06-03-2024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29A36D9-0168-4648-AE30-FE35FC2EB2C8}" type="datetimeFigureOut">
              <a:rPr lang="da-DK" smtClean="0"/>
              <a:pPr/>
              <a:t>06-03-2024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06-03-2024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extLst>
      <p:ext uri="{BB962C8B-B14F-4D97-AF65-F5344CB8AC3E}">
        <p14:creationId xmlns:p14="http://schemas.microsoft.com/office/powerpoint/2010/main" val="244183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F00F60A-BD09-464D-8451-C44E21F351D9}" type="datetimeFigureOut">
              <a:rPr lang="da-DK" smtClean="0"/>
              <a:pPr/>
              <a:t>06-03-2024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8824561-F3C1-4108-A114-7E0D4F56846A}" type="slidenum">
              <a:rPr lang="da-DK" smtClean="0"/>
              <a:pPr/>
              <a:t>‹nr.›</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06-03-2024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29A36D9-0168-4648-AE30-FE35FC2EB2C8}" type="datetimeFigureOut">
              <a:rPr lang="da-DK" smtClean="0"/>
              <a:pPr/>
              <a:t>06-03-2024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p>
            <a:fld id="{029A36D9-0168-4648-AE30-FE35FC2EB2C8}" type="datetimeFigureOut">
              <a:rPr lang="da-DK" smtClean="0"/>
              <a:pPr/>
              <a:t>06-03-2024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029A36D9-0168-4648-AE30-FE35FC2EB2C8}" type="datetimeFigureOut">
              <a:rPr lang="da-DK" smtClean="0"/>
              <a:pPr/>
              <a:t>06-03-2024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029A36D9-0168-4648-AE30-FE35FC2EB2C8}" type="datetimeFigureOut">
              <a:rPr lang="da-DK" smtClean="0"/>
              <a:pPr/>
              <a:t>06-03-2024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2"/>
          <p:cNvSpPr>
            <a:spLocks noGrp="1"/>
          </p:cNvSpPr>
          <p:nvPr>
            <p:ph type="dt" sz="half" idx="10"/>
          </p:nvPr>
        </p:nvSpPr>
        <p:spPr/>
        <p:txBody>
          <a:bodyPr/>
          <a:lstStyle/>
          <a:p>
            <a:fld id="{029A36D9-0168-4648-AE30-FE35FC2EB2C8}" type="datetimeFigureOut">
              <a:rPr lang="da-DK" smtClean="0"/>
              <a:pPr/>
              <a:t>06-03-2024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29A36D9-0168-4648-AE30-FE35FC2EB2C8}" type="datetimeFigureOut">
              <a:rPr lang="da-DK" smtClean="0"/>
              <a:pPr/>
              <a:t>06-03-2024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029A36D9-0168-4648-AE30-FE35FC2EB2C8}" type="datetimeFigureOut">
              <a:rPr lang="da-DK" smtClean="0"/>
              <a:pPr/>
              <a:t>06-03-2024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029A36D9-0168-4648-AE30-FE35FC2EB2C8}" type="datetimeFigureOut">
              <a:rPr lang="da-DK" smtClean="0"/>
              <a:pPr/>
              <a:t>06-03-2024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tags" Target="../tags/tag11.xml"/><Relationship Id="rId3" Type="http://schemas.openxmlformats.org/officeDocument/2006/relationships/tags" Target="../tags/tag1.xml"/><Relationship Id="rId7" Type="http://schemas.openxmlformats.org/officeDocument/2006/relationships/tags" Target="../tags/tag5.xml"/><Relationship Id="rId12" Type="http://schemas.openxmlformats.org/officeDocument/2006/relationships/tags" Target="../tags/tag10.xml"/><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tags" Target="../tags/tag4.xml"/><Relationship Id="rId11" Type="http://schemas.openxmlformats.org/officeDocument/2006/relationships/tags" Target="../tags/tag9.xml"/><Relationship Id="rId5" Type="http://schemas.openxmlformats.org/officeDocument/2006/relationships/tags" Target="../tags/tag3.xml"/><Relationship Id="rId15" Type="http://schemas.openxmlformats.org/officeDocument/2006/relationships/tags" Target="../tags/tag13.xml"/><Relationship Id="rId10" Type="http://schemas.openxmlformats.org/officeDocument/2006/relationships/tags" Target="../tags/tag8.xml"/><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tags" Target="../tags/tag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A36D9-0168-4648-AE30-FE35FC2EB2C8}" type="datetimeFigureOut">
              <a:rPr lang="da-DK" smtClean="0"/>
              <a:pPr/>
              <a:t>06-03-2024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A6437-1B06-47EA-A765-1E7720C080A0}"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8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998" y="2192138"/>
            <a:ext cx="8064002" cy="3945862"/>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 Report bullet</a:t>
            </a:r>
          </a:p>
          <a:p>
            <a:pPr lvl="6"/>
            <a:r>
              <a:rPr lang="da-DK" noProof="0"/>
              <a:t>Level 7, Report Header</a:t>
            </a:r>
          </a:p>
          <a:p>
            <a:pPr lvl="7"/>
            <a:r>
              <a:rPr lang="da-DK" noProof="0"/>
              <a:t>Level 8, Report Body</a:t>
            </a:r>
          </a:p>
          <a:p>
            <a:pPr lvl="8"/>
            <a:r>
              <a:rPr lang="da-DK" noProof="0" err="1"/>
              <a:t>Infographic</a:t>
            </a:r>
            <a:endParaRPr lang="da-DK" noProof="0"/>
          </a:p>
        </p:txBody>
      </p:sp>
      <p:sp>
        <p:nvSpPr>
          <p:cNvPr id="4" name="Date_GeneralDate"/>
          <p:cNvSpPr>
            <a:spLocks noGrp="1"/>
          </p:cNvSpPr>
          <p:nvPr>
            <p:ph type="dt" sz="half" idx="2"/>
          </p:nvPr>
        </p:nvSpPr>
        <p:spPr>
          <a:xfrm>
            <a:off x="6494567" y="310327"/>
            <a:ext cx="1801316" cy="180000"/>
          </a:xfrm>
          <a:prstGeom prst="rect">
            <a:avLst/>
          </a:prstGeom>
        </p:spPr>
        <p:txBody>
          <a:bodyPr vert="horz" lIns="0" tIns="0" rIns="0" bIns="0" rtlCol="0" anchor="b" anchorCtr="0"/>
          <a:lstStyle>
            <a:lvl1pPr algn="l">
              <a:defRPr sz="750">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3"/>
          </p:nvPr>
        </p:nvSpPr>
        <p:spPr>
          <a:xfrm>
            <a:off x="3318000" y="310327"/>
            <a:ext cx="3073195" cy="180000"/>
          </a:xfrm>
          <a:prstGeom prst="rect">
            <a:avLst/>
          </a:prstGeom>
        </p:spPr>
        <p:txBody>
          <a:bodyPr vert="horz" lIns="0" tIns="0" rIns="0" bIns="0" rtlCol="0" anchor="b" anchorCtr="0"/>
          <a:lstStyle>
            <a:lvl1pPr algn="l">
              <a:defRPr sz="750">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4"/>
          </p:nvPr>
        </p:nvSpPr>
        <p:spPr>
          <a:xfrm>
            <a:off x="8307811" y="310327"/>
            <a:ext cx="296190" cy="180000"/>
          </a:xfrm>
          <a:prstGeom prst="rect">
            <a:avLst/>
          </a:prstGeom>
        </p:spPr>
        <p:txBody>
          <a:bodyPr vert="horz" lIns="0" tIns="0" rIns="0" bIns="0" rtlCol="0" anchor="b" anchorCtr="0"/>
          <a:lstStyle>
            <a:lvl1pPr algn="r">
              <a:defRPr sz="750">
                <a:solidFill>
                  <a:schemeClr val="tx1"/>
                </a:solidFill>
                <a:latin typeface="KBH" panose="00000500000000000000" pitchFamily="2" charset="0"/>
              </a:defRPr>
            </a:lvl1pPr>
          </a:lstStyle>
          <a:p>
            <a:fld id="{24C8C45C-947F-4981-8B3F-4F32E973C901}" type="slidenum">
              <a:rPr lang="da-DK" smtClean="0"/>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998" y="894268"/>
            <a:ext cx="8064002" cy="893928"/>
          </a:xfrm>
          <a:prstGeom prst="rect">
            <a:avLst/>
          </a:prstGeom>
        </p:spPr>
        <p:txBody>
          <a:bodyPr vert="horz" lIns="0" tIns="0" rIns="0" bIns="0" rtlCol="0" anchor="b" anchorCtr="0">
            <a:noAutofit/>
          </a:bodyPr>
          <a:lstStyle/>
          <a:p>
            <a:r>
              <a:rPr lang="da-DK"/>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540000" y="720000"/>
            <a:ext cx="8064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
            </p:custDataLst>
          </p:nvPr>
        </p:nvSpPr>
        <p:spPr>
          <a:xfrm>
            <a:off x="540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
            </p:custDataLst>
          </p:nvPr>
        </p:nvSpPr>
        <p:spPr>
          <a:xfrm>
            <a:off x="1234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5"/>
            </p:custDataLst>
          </p:nvPr>
        </p:nvSpPr>
        <p:spPr>
          <a:xfrm>
            <a:off x="1929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6"/>
            </p:custDataLst>
          </p:nvPr>
        </p:nvSpPr>
        <p:spPr>
          <a:xfrm>
            <a:off x="2623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7"/>
            </p:custDataLst>
          </p:nvPr>
        </p:nvSpPr>
        <p:spPr>
          <a:xfrm>
            <a:off x="3318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8"/>
            </p:custDataLst>
          </p:nvPr>
        </p:nvSpPr>
        <p:spPr>
          <a:xfrm>
            <a:off x="4012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9"/>
            </p:custDataLst>
          </p:nvPr>
        </p:nvSpPr>
        <p:spPr>
          <a:xfrm>
            <a:off x="4707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0"/>
            </p:custDataLst>
          </p:nvPr>
        </p:nvSpPr>
        <p:spPr>
          <a:xfrm>
            <a:off x="5401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1"/>
            </p:custDataLst>
          </p:nvPr>
        </p:nvSpPr>
        <p:spPr>
          <a:xfrm>
            <a:off x="6096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2"/>
            </p:custDataLst>
          </p:nvPr>
        </p:nvSpPr>
        <p:spPr>
          <a:xfrm>
            <a:off x="6790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3"/>
            </p:custDataLst>
          </p:nvPr>
        </p:nvSpPr>
        <p:spPr>
          <a:xfrm>
            <a:off x="7485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4"/>
            </p:custDataLst>
          </p:nvPr>
        </p:nvSpPr>
        <p:spPr>
          <a:xfrm>
            <a:off x="8179500" y="2192138"/>
            <a:ext cx="4245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5"/>
            </p:custDataLst>
          </p:nvPr>
        </p:nvSpPr>
        <p:spPr>
          <a:xfrm>
            <a:off x="540000" y="1356232"/>
            <a:ext cx="8064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850" r:id="rId1"/>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F60A-BD09-464D-8451-C44E21F351D9}" type="datetimeFigureOut">
              <a:rPr lang="da-DK" smtClean="0"/>
              <a:pPr/>
              <a:t>06-03-2024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24561-F3C1-4108-A114-7E0D4F56846A}"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853" r:id="rId1"/>
    <p:sldLayoutId id="214748385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edtrio-i-buf.kk.dk/"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http://www.at.dk/" TargetMode="External"/><Relationship Id="rId4" Type="http://schemas.openxmlformats.org/officeDocument/2006/relationships/hyperlink" Target="http://www.amk.kk.dk/"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mailto:LL37@kk.dk"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mailto:CD9N@kk.dk" TargetMode="External"/><Relationship Id="rId5" Type="http://schemas.openxmlformats.org/officeDocument/2006/relationships/hyperlink" Target="mailto:BU07@kk.dk" TargetMode="External"/><Relationship Id="rId4" Type="http://schemas.openxmlformats.org/officeDocument/2006/relationships/hyperlink" Target="mailto:medsekretariat@buf.kk.dk"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18613"/>
            <a:ext cx="7772400" cy="1470025"/>
          </a:xfrm>
        </p:spPr>
        <p:txBody>
          <a:bodyPr>
            <a:normAutofit fontScale="90000"/>
          </a:bodyPr>
          <a:lstStyle/>
          <a:p>
            <a:r>
              <a:rPr lang="da-DK">
                <a:latin typeface="KBH Black"/>
              </a:rPr>
              <a:t>Velkommen til </a:t>
            </a:r>
            <a:br>
              <a:rPr lang="da-DK">
                <a:latin typeface="KBH Black" panose="00000A00000000000000" pitchFamily="2" charset="0"/>
              </a:rPr>
            </a:br>
            <a:r>
              <a:rPr lang="da-DK">
                <a:latin typeface="KBH Black"/>
              </a:rPr>
              <a:t>MED-uddannelsen </a:t>
            </a:r>
            <a:br>
              <a:rPr lang="da-DK">
                <a:latin typeface="KBH Black" panose="00000A00000000000000" pitchFamily="2" charset="0"/>
              </a:rPr>
            </a:br>
            <a:r>
              <a:rPr lang="da-DK">
                <a:latin typeface="KBH Black"/>
              </a:rPr>
              <a:t>2024</a:t>
            </a:r>
            <a:br>
              <a:rPr lang="da-DK">
                <a:latin typeface="KBH Black" panose="00000A00000000000000" pitchFamily="2" charset="0"/>
              </a:rPr>
            </a:br>
            <a:br>
              <a:rPr lang="da-DK">
                <a:latin typeface="KBH Black" panose="00000A00000000000000" pitchFamily="2" charset="0"/>
              </a:rPr>
            </a:br>
            <a:r>
              <a:rPr lang="da-DK">
                <a:latin typeface="KBH Black"/>
              </a:rPr>
              <a:t>dag 2</a:t>
            </a:r>
            <a:br>
              <a:rPr lang="da-DK">
                <a:latin typeface="KBH Black" panose="00000A00000000000000" pitchFamily="2" charset="0"/>
              </a:rPr>
            </a:br>
            <a:br>
              <a:rPr lang="da-DK">
                <a:latin typeface="KBH Black" panose="00000A00000000000000" pitchFamily="2" charset="0"/>
              </a:rPr>
            </a:br>
            <a:endParaRPr lang="da-DK">
              <a:latin typeface="KBH Black" panose="00000A00000000000000" pitchFamily="2" charset="0"/>
            </a:endParaRPr>
          </a:p>
        </p:txBody>
      </p:sp>
      <p:sp>
        <p:nvSpPr>
          <p:cNvPr id="5" name="Rektangel 4">
            <a:extLst>
              <a:ext uri="{FF2B5EF4-FFF2-40B4-BE49-F238E27FC236}">
                <a16:creationId xmlns:a16="http://schemas.microsoft.com/office/drawing/2014/main" id="{5502EBA9-37DE-451E-BF4E-FC4B2D45F05B}"/>
              </a:ext>
            </a:extLst>
          </p:cNvPr>
          <p:cNvSpPr/>
          <p:nvPr/>
        </p:nvSpPr>
        <p:spPr>
          <a:xfrm>
            <a:off x="170329" y="267287"/>
            <a:ext cx="8812305" cy="628280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7139"/>
            <a:ext cx="8229600" cy="1143000"/>
          </a:xfrm>
        </p:spPr>
        <p:txBody>
          <a:bodyPr>
            <a:normAutofit fontScale="90000"/>
          </a:bodyPr>
          <a:lstStyle/>
          <a:p>
            <a:br>
              <a:rPr lang="da-DK"/>
            </a:br>
            <a:r>
              <a:rPr lang="da-DK">
                <a:latin typeface="KBH Black" panose="00000A00000000000000" pitchFamily="2" charset="0"/>
              </a:rPr>
              <a:t>APV </a:t>
            </a:r>
            <a:br>
              <a:rPr lang="da-DK">
                <a:latin typeface="KBH Black" panose="00000A00000000000000" pitchFamily="2" charset="0"/>
              </a:rPr>
            </a:br>
            <a:r>
              <a:rPr lang="da-DK">
                <a:latin typeface="KBH Black" panose="00000A00000000000000" pitchFamily="2" charset="0"/>
              </a:rPr>
              <a:t>Arbejdspladsvurdering</a:t>
            </a:r>
          </a:p>
        </p:txBody>
      </p:sp>
      <p:sp>
        <p:nvSpPr>
          <p:cNvPr id="3" name="Pladsholder til indhold 2"/>
          <p:cNvSpPr>
            <a:spLocks noGrp="1"/>
          </p:cNvSpPr>
          <p:nvPr>
            <p:ph idx="1"/>
          </p:nvPr>
        </p:nvSpPr>
        <p:spPr>
          <a:xfrm>
            <a:off x="914400" y="1848897"/>
            <a:ext cx="8229600" cy="4525963"/>
          </a:xfrm>
        </p:spPr>
        <p:txBody>
          <a:bodyPr/>
          <a:lstStyle/>
          <a:p>
            <a:pPr>
              <a:buNone/>
            </a:pPr>
            <a:endParaRPr lang="da-DK"/>
          </a:p>
          <a:p>
            <a:pPr>
              <a:lnSpc>
                <a:spcPct val="150000"/>
              </a:lnSpc>
              <a:buClr>
                <a:srgbClr val="FF0000"/>
              </a:buClr>
              <a:buFont typeface="Wingdings" panose="05000000000000000000" pitchFamily="2" charset="2"/>
              <a:buChar char="§"/>
            </a:pPr>
            <a:r>
              <a:rPr lang="da-DK" sz="2500">
                <a:latin typeface="KBH Medium" panose="00000600000000000000" pitchFamily="2" charset="0"/>
              </a:rPr>
              <a:t>Alle skal lave APV inklusiv handleplan</a:t>
            </a:r>
          </a:p>
          <a:p>
            <a:pPr>
              <a:lnSpc>
                <a:spcPct val="150000"/>
              </a:lnSpc>
              <a:buClr>
                <a:srgbClr val="FF0000"/>
              </a:buClr>
              <a:buFont typeface="Wingdings" panose="05000000000000000000" pitchFamily="2" charset="2"/>
              <a:buChar char="§"/>
            </a:pPr>
            <a:r>
              <a:rPr lang="da-DK" sz="2500">
                <a:latin typeface="KBH Medium" panose="00000600000000000000" pitchFamily="2" charset="0"/>
              </a:rPr>
              <a:t>Fysisk og psykisk</a:t>
            </a:r>
          </a:p>
          <a:p>
            <a:pPr>
              <a:lnSpc>
                <a:spcPct val="150000"/>
              </a:lnSpc>
              <a:buClr>
                <a:srgbClr val="FF0000"/>
              </a:buClr>
              <a:buFont typeface="Wingdings" panose="05000000000000000000" pitchFamily="2" charset="2"/>
              <a:buChar char="§"/>
            </a:pPr>
            <a:r>
              <a:rPr lang="da-DK" sz="2500">
                <a:latin typeface="KBH Medium" panose="00000600000000000000" pitchFamily="2" charset="0"/>
              </a:rPr>
              <a:t>Metodefrihed</a:t>
            </a:r>
          </a:p>
          <a:p>
            <a:pPr>
              <a:lnSpc>
                <a:spcPct val="150000"/>
              </a:lnSpc>
              <a:buClr>
                <a:srgbClr val="FF0000"/>
              </a:buClr>
              <a:buFont typeface="Wingdings" panose="05000000000000000000" pitchFamily="2" charset="2"/>
              <a:buChar char="§"/>
            </a:pPr>
            <a:r>
              <a:rPr lang="da-DK" sz="2500">
                <a:latin typeface="KBH Medium" panose="00000600000000000000" pitchFamily="2" charset="0"/>
              </a:rPr>
              <a:t>Systematik!!</a:t>
            </a:r>
          </a:p>
        </p:txBody>
      </p:sp>
      <p:sp>
        <p:nvSpPr>
          <p:cNvPr id="7" name="Rektangel 6">
            <a:extLst>
              <a:ext uri="{FF2B5EF4-FFF2-40B4-BE49-F238E27FC236}">
                <a16:creationId xmlns:a16="http://schemas.microsoft.com/office/drawing/2014/main" id="{5AEEC4A1-4DB2-4864-9D3B-DFDD1E180723}"/>
              </a:ext>
            </a:extLst>
          </p:cNvPr>
          <p:cNvSpPr/>
          <p:nvPr/>
        </p:nvSpPr>
        <p:spPr>
          <a:xfrm>
            <a:off x="165847" y="267287"/>
            <a:ext cx="8812305" cy="628280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814013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9C3A496-0F40-4703-A2F8-41F1FDA83267}"/>
              </a:ext>
            </a:extLst>
          </p:cNvPr>
          <p:cNvSpPr/>
          <p:nvPr/>
        </p:nvSpPr>
        <p:spPr>
          <a:xfrm>
            <a:off x="165847" y="267287"/>
            <a:ext cx="8812305" cy="645075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17" name="Objekt 16">
            <a:extLst>
              <a:ext uri="{FF2B5EF4-FFF2-40B4-BE49-F238E27FC236}">
                <a16:creationId xmlns:a16="http://schemas.microsoft.com/office/drawing/2014/main" id="{B31C5DA3-AD21-9F47-8E38-2678A4D8C5B6}"/>
              </a:ext>
            </a:extLst>
          </p:cNvPr>
          <p:cNvGraphicFramePr>
            <a:graphicFrameLocks noChangeAspect="1"/>
          </p:cNvGraphicFramePr>
          <p:nvPr>
            <p:extLst>
              <p:ext uri="{D42A27DB-BD31-4B8C-83A1-F6EECF244321}">
                <p14:modId xmlns:p14="http://schemas.microsoft.com/office/powerpoint/2010/main" val="3337204373"/>
              </p:ext>
            </p:extLst>
          </p:nvPr>
        </p:nvGraphicFramePr>
        <p:xfrm>
          <a:off x="1504155" y="373584"/>
          <a:ext cx="5932231" cy="6210040"/>
        </p:xfrm>
        <a:graphic>
          <a:graphicData uri="http://schemas.openxmlformats.org/presentationml/2006/ole">
            <mc:AlternateContent xmlns:mc="http://schemas.openxmlformats.org/markup-compatibility/2006">
              <mc:Choice xmlns:v="urn:schemas-microsoft-com:vml" Requires="v">
                <p:oleObj name="Document" r:id="rId2" imgW="6135427" imgH="6423268" progId="Word.Document.12">
                  <p:embed/>
                </p:oleObj>
              </mc:Choice>
              <mc:Fallback>
                <p:oleObj name="Document" r:id="rId2" imgW="6135427" imgH="6423268" progId="Word.Document.12">
                  <p:embed/>
                  <p:pic>
                    <p:nvPicPr>
                      <p:cNvPr id="17" name="Objekt 16">
                        <a:extLst>
                          <a:ext uri="{FF2B5EF4-FFF2-40B4-BE49-F238E27FC236}">
                            <a16:creationId xmlns:a16="http://schemas.microsoft.com/office/drawing/2014/main" id="{B31C5DA3-AD21-9F47-8E38-2678A4D8C5B6}"/>
                          </a:ext>
                        </a:extLst>
                      </p:cNvPr>
                      <p:cNvPicPr/>
                      <p:nvPr/>
                    </p:nvPicPr>
                    <p:blipFill>
                      <a:blip r:embed="rId3"/>
                      <a:stretch>
                        <a:fillRect/>
                      </a:stretch>
                    </p:blipFill>
                    <p:spPr>
                      <a:xfrm>
                        <a:off x="1504155" y="373584"/>
                        <a:ext cx="5932231" cy="6210040"/>
                      </a:xfrm>
                      <a:prstGeom prst="rect">
                        <a:avLst/>
                      </a:prstGeom>
                    </p:spPr>
                  </p:pic>
                </p:oleObj>
              </mc:Fallback>
            </mc:AlternateContent>
          </a:graphicData>
        </a:graphic>
      </p:graphicFrame>
    </p:spTree>
    <p:extLst>
      <p:ext uri="{BB962C8B-B14F-4D97-AF65-F5344CB8AC3E}">
        <p14:creationId xmlns:p14="http://schemas.microsoft.com/office/powerpoint/2010/main" val="138417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A6074-590E-4C4E-9B13-5EB6B8A2FA25}"/>
              </a:ext>
            </a:extLst>
          </p:cNvPr>
          <p:cNvSpPr>
            <a:spLocks noGrp="1"/>
          </p:cNvSpPr>
          <p:nvPr>
            <p:ph type="title"/>
          </p:nvPr>
        </p:nvSpPr>
        <p:spPr>
          <a:xfrm>
            <a:off x="457200" y="457200"/>
            <a:ext cx="8229600" cy="1143000"/>
          </a:xfrm>
        </p:spPr>
        <p:txBody>
          <a:bodyPr>
            <a:normAutofit fontScale="90000"/>
          </a:bodyPr>
          <a:lstStyle/>
          <a:p>
            <a:r>
              <a:rPr lang="da-DK" sz="4400" b="1" kern="0">
                <a:solidFill>
                  <a:prstClr val="black"/>
                </a:solidFill>
                <a:latin typeface="+mj-lt"/>
              </a:rPr>
              <a:t>Gennemgå tjeklisten:</a:t>
            </a:r>
            <a:br>
              <a:rPr lang="da-DK" sz="4400" b="1" kern="0">
                <a:solidFill>
                  <a:prstClr val="black"/>
                </a:solidFill>
                <a:latin typeface="+mj-lt"/>
              </a:rPr>
            </a:br>
            <a:endParaRPr lang="da-DK"/>
          </a:p>
        </p:txBody>
      </p:sp>
      <p:sp>
        <p:nvSpPr>
          <p:cNvPr id="3" name="Pladsholder til indhold 2">
            <a:extLst>
              <a:ext uri="{FF2B5EF4-FFF2-40B4-BE49-F238E27FC236}">
                <a16:creationId xmlns:a16="http://schemas.microsoft.com/office/drawing/2014/main" id="{83F38222-BA66-40C1-A603-6B24E5A1A287}"/>
              </a:ext>
            </a:extLst>
          </p:cNvPr>
          <p:cNvSpPr>
            <a:spLocks noGrp="1"/>
          </p:cNvSpPr>
          <p:nvPr>
            <p:ph idx="1"/>
          </p:nvPr>
        </p:nvSpPr>
        <p:spPr>
          <a:xfrm>
            <a:off x="485266" y="2763175"/>
            <a:ext cx="8229600" cy="4525963"/>
          </a:xfrm>
        </p:spPr>
        <p:txBody>
          <a:bodyPr/>
          <a:lstStyle/>
          <a:p>
            <a:pPr marR="0" lvl="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da-DK" sz="2400">
                <a:solidFill>
                  <a:prstClr val="black"/>
                </a:solidFill>
                <a:latin typeface="KBH Medium" panose="00000600000000000000" pitchFamily="2" charset="0"/>
              </a:rPr>
              <a:t>Hvordan e</a:t>
            </a:r>
            <a:r>
              <a:rPr kumimoji="0" lang="da-DK" sz="2400" i="0" u="none" strike="noStrike" kern="1200" cap="none" spc="0" normalizeH="0" baseline="0" noProof="0">
                <a:ln>
                  <a:noFill/>
                </a:ln>
                <a:solidFill>
                  <a:prstClr val="black"/>
                </a:solidFill>
                <a:effectLst/>
                <a:uLnTx/>
                <a:uFillTx/>
                <a:latin typeface="KBH Medium" panose="00000600000000000000" pitchFamily="2" charset="0"/>
              </a:rPr>
              <a:t>r arbejdsmiljøopgaverne tydelige i årshjulet for LokalMED og Trio?</a:t>
            </a:r>
          </a:p>
          <a:p>
            <a:pPr marR="0" lvl="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da-DK" sz="2400" i="0" u="none" strike="noStrike" kern="1200" cap="none" spc="0" normalizeH="0" baseline="0" noProof="0">
              <a:ln>
                <a:noFill/>
              </a:ln>
              <a:solidFill>
                <a:prstClr val="black"/>
              </a:solidFill>
              <a:effectLst/>
              <a:uLnTx/>
              <a:uFillTx/>
              <a:latin typeface="KBH Medium" panose="00000600000000000000" pitchFamily="2" charset="0"/>
            </a:endParaRPr>
          </a:p>
          <a:p>
            <a:pPr marR="0" lvl="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da-DK" sz="2400" i="0" u="none" strike="noStrike" kern="1200" cap="none" spc="0" normalizeH="0" baseline="0" noProof="0">
                <a:ln>
                  <a:noFill/>
                </a:ln>
                <a:solidFill>
                  <a:prstClr val="black"/>
                </a:solidFill>
                <a:effectLst/>
                <a:uLnTx/>
                <a:uFillTx/>
                <a:latin typeface="KBH Medium" panose="00000600000000000000" pitchFamily="2" charset="0"/>
              </a:rPr>
              <a:t>Hvad gør I for at alle kan tage medansvar (§27) for beslutninger og lovgivning?</a:t>
            </a:r>
          </a:p>
          <a:p>
            <a:pPr marR="0" lvl="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da-DK" sz="2400" i="0" u="none" strike="noStrike" kern="1200" cap="none" spc="0" normalizeH="0" baseline="0" noProof="0">
              <a:ln>
                <a:noFill/>
              </a:ln>
              <a:solidFill>
                <a:prstClr val="black"/>
              </a:solidFill>
              <a:effectLst/>
              <a:uLnTx/>
              <a:uFillTx/>
              <a:latin typeface="KBH Medium" panose="00000600000000000000" pitchFamily="2" charset="0"/>
            </a:endParaRPr>
          </a:p>
          <a:p>
            <a:pPr marR="0" lvl="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da-DK" sz="2400" i="0" u="none" strike="noStrike" kern="1200" cap="none" spc="0" normalizeH="0" baseline="0" noProof="0">
                <a:ln>
                  <a:noFill/>
                </a:ln>
                <a:solidFill>
                  <a:prstClr val="black"/>
                </a:solidFill>
                <a:effectLst/>
                <a:uLnTx/>
                <a:uFillTx/>
                <a:latin typeface="KBH Medium" panose="00000600000000000000" pitchFamily="2" charset="0"/>
              </a:rPr>
              <a:t>Er der styr på roller, opgaver og procedurer: Anmeldelse af arbejdsskader, introduktion til nye medarbejdere, APV etc.</a:t>
            </a:r>
          </a:p>
          <a:p>
            <a:endParaRPr lang="da-DK"/>
          </a:p>
        </p:txBody>
      </p:sp>
      <p:sp>
        <p:nvSpPr>
          <p:cNvPr id="4" name="Rektangel 3">
            <a:extLst>
              <a:ext uri="{FF2B5EF4-FFF2-40B4-BE49-F238E27FC236}">
                <a16:creationId xmlns:a16="http://schemas.microsoft.com/office/drawing/2014/main" id="{0A2CB5D2-DF2A-4872-BBC0-3227524AAD31}"/>
              </a:ext>
            </a:extLst>
          </p:cNvPr>
          <p:cNvSpPr/>
          <p:nvPr/>
        </p:nvSpPr>
        <p:spPr>
          <a:xfrm>
            <a:off x="165847" y="267287"/>
            <a:ext cx="8812305" cy="632012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36051679-21C4-439D-AB79-0062FF81B570}"/>
              </a:ext>
            </a:extLst>
          </p:cNvPr>
          <p:cNvPicPr>
            <a:picLocks noChangeAspect="1"/>
          </p:cNvPicPr>
          <p:nvPr/>
        </p:nvPicPr>
        <p:blipFill>
          <a:blip r:embed="rId2"/>
          <a:stretch>
            <a:fillRect/>
          </a:stretch>
        </p:blipFill>
        <p:spPr>
          <a:xfrm>
            <a:off x="5942287" y="1187139"/>
            <a:ext cx="2744513" cy="1430297"/>
          </a:xfrm>
          <a:prstGeom prst="rect">
            <a:avLst/>
          </a:prstGeom>
        </p:spPr>
      </p:pic>
    </p:spTree>
    <p:extLst>
      <p:ext uri="{BB962C8B-B14F-4D97-AF65-F5344CB8AC3E}">
        <p14:creationId xmlns:p14="http://schemas.microsoft.com/office/powerpoint/2010/main" val="1093407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1469E-9C26-4B09-A626-C4B0BD1A78D1}"/>
              </a:ext>
            </a:extLst>
          </p:cNvPr>
          <p:cNvSpPr>
            <a:spLocks noGrp="1"/>
          </p:cNvSpPr>
          <p:nvPr>
            <p:ph type="title"/>
          </p:nvPr>
        </p:nvSpPr>
        <p:spPr>
          <a:xfrm>
            <a:off x="457200" y="254090"/>
            <a:ext cx="8229600" cy="1143000"/>
          </a:xfrm>
        </p:spPr>
        <p:txBody>
          <a:bodyPr>
            <a:normAutofit fontScale="90000"/>
          </a:bodyPr>
          <a:lstStyle/>
          <a:p>
            <a:r>
              <a:rPr lang="da-DK" sz="4000">
                <a:latin typeface="KBH Black" panose="00000A00000000000000" pitchFamily="2" charset="0"/>
              </a:rPr>
              <a:t>Strategisk arbejde</a:t>
            </a:r>
            <a:br>
              <a:rPr lang="da-DK" sz="4000">
                <a:latin typeface="KBH Black" panose="00000A00000000000000" pitchFamily="2" charset="0"/>
              </a:rPr>
            </a:br>
            <a:r>
              <a:rPr lang="da-DK" sz="4000">
                <a:latin typeface="KBH Black" panose="00000A00000000000000" pitchFamily="2" charset="0"/>
              </a:rPr>
              <a:t>Proces og gennemsigtighed</a:t>
            </a:r>
          </a:p>
        </p:txBody>
      </p:sp>
      <p:sp>
        <p:nvSpPr>
          <p:cNvPr id="4" name="Rektangel 3">
            <a:extLst>
              <a:ext uri="{FF2B5EF4-FFF2-40B4-BE49-F238E27FC236}">
                <a16:creationId xmlns:a16="http://schemas.microsoft.com/office/drawing/2014/main" id="{FF74DEFC-E30E-4483-AA74-34905607C6DE}"/>
              </a:ext>
            </a:extLst>
          </p:cNvPr>
          <p:cNvSpPr/>
          <p:nvPr/>
        </p:nvSpPr>
        <p:spPr>
          <a:xfrm>
            <a:off x="165847" y="267287"/>
            <a:ext cx="8812305" cy="633662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10F235F7-DB8E-4ECF-8993-98468FE53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054" y="2003462"/>
            <a:ext cx="6267891" cy="3650996"/>
          </a:xfrm>
          <a:prstGeom prst="rect">
            <a:avLst/>
          </a:prstGeom>
          <a:ln>
            <a:noFill/>
          </a:ln>
          <a:effectLst/>
        </p:spPr>
      </p:pic>
    </p:spTree>
    <p:extLst>
      <p:ext uri="{BB962C8B-B14F-4D97-AF65-F5344CB8AC3E}">
        <p14:creationId xmlns:p14="http://schemas.microsoft.com/office/powerpoint/2010/main" val="378043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B6815C3-BAB3-4FEC-A507-B099D89D52C2}"/>
              </a:ext>
            </a:extLst>
          </p:cNvPr>
          <p:cNvSpPr/>
          <p:nvPr/>
        </p:nvSpPr>
        <p:spPr>
          <a:xfrm>
            <a:off x="165847" y="267287"/>
            <a:ext cx="8812305" cy="6264142"/>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4" name="Tabel 4">
            <a:extLst>
              <a:ext uri="{FF2B5EF4-FFF2-40B4-BE49-F238E27FC236}">
                <a16:creationId xmlns:a16="http://schemas.microsoft.com/office/drawing/2014/main" id="{501B8ECE-5596-47BD-8E45-64C635A022F8}"/>
              </a:ext>
            </a:extLst>
          </p:cNvPr>
          <p:cNvGraphicFramePr>
            <a:graphicFrameLocks noGrp="1"/>
          </p:cNvGraphicFramePr>
          <p:nvPr>
            <p:extLst>
              <p:ext uri="{D42A27DB-BD31-4B8C-83A1-F6EECF244321}">
                <p14:modId xmlns:p14="http://schemas.microsoft.com/office/powerpoint/2010/main" val="2358223125"/>
              </p:ext>
            </p:extLst>
          </p:nvPr>
        </p:nvGraphicFramePr>
        <p:xfrm>
          <a:off x="1674155" y="1009882"/>
          <a:ext cx="6096000" cy="4990507"/>
        </p:xfrm>
        <a:graphic>
          <a:graphicData uri="http://schemas.openxmlformats.org/drawingml/2006/table">
            <a:tbl>
              <a:tblPr firstRow="1" bandRow="1">
                <a:tableStyleId>{0505E3EF-67EA-436B-97B2-0124C06EBD24}</a:tableStyleId>
              </a:tblPr>
              <a:tblGrid>
                <a:gridCol w="3048000">
                  <a:extLst>
                    <a:ext uri="{9D8B030D-6E8A-4147-A177-3AD203B41FA5}">
                      <a16:colId xmlns:a16="http://schemas.microsoft.com/office/drawing/2014/main" val="1683435521"/>
                    </a:ext>
                  </a:extLst>
                </a:gridCol>
                <a:gridCol w="3048000">
                  <a:extLst>
                    <a:ext uri="{9D8B030D-6E8A-4147-A177-3AD203B41FA5}">
                      <a16:colId xmlns:a16="http://schemas.microsoft.com/office/drawing/2014/main" val="537027615"/>
                    </a:ext>
                  </a:extLst>
                </a:gridCol>
              </a:tblGrid>
              <a:tr h="560894">
                <a:tc gridSpan="2">
                  <a:txBody>
                    <a:bodyPr/>
                    <a:lstStyle/>
                    <a:p>
                      <a:pPr algn="ctr"/>
                      <a:r>
                        <a:rPr lang="da-DK" sz="2400" b="0">
                          <a:latin typeface="KBH Black" panose="00000A00000000000000" pitchFamily="2" charset="0"/>
                        </a:rPr>
                        <a:t>Strategisk niveau</a:t>
                      </a:r>
                    </a:p>
                  </a:txBody>
                  <a:tcPr/>
                </a:tc>
                <a:tc hMerge="1">
                  <a:txBody>
                    <a:bodyPr/>
                    <a:lstStyle/>
                    <a:p>
                      <a:endParaRPr lang="da-DK"/>
                    </a:p>
                  </a:txBody>
                  <a:tcPr/>
                </a:tc>
                <a:extLst>
                  <a:ext uri="{0D108BD9-81ED-4DB2-BD59-A6C34878D82A}">
                    <a16:rowId xmlns:a16="http://schemas.microsoft.com/office/drawing/2014/main" val="2448362424"/>
                  </a:ext>
                </a:extLst>
              </a:tr>
              <a:tr h="16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a:ln>
                            <a:noFill/>
                          </a:ln>
                          <a:solidFill>
                            <a:prstClr val="black"/>
                          </a:solidFill>
                          <a:effectLst/>
                          <a:uLnTx/>
                          <a:uFillTx/>
                          <a:latin typeface="KBH Black" panose="00000A00000000000000" pitchFamily="2" charset="0"/>
                          <a:ea typeface="+mn-ea"/>
                          <a:cs typeface="+mn-cs"/>
                        </a:rPr>
                        <a:t>HovedMED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prstClr val="black"/>
                        </a:solidFill>
                        <a:effectLst/>
                        <a:uLnTx/>
                        <a:uFillTx/>
                        <a:latin typeface="KBH Medium" panose="000006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Udmøntning af MED aftalen</a:t>
                      </a:r>
                    </a:p>
                    <a:p>
                      <a:pPr marL="285750" marR="0" lvl="0" indent="-285750" algn="l"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Fortolkning af MED aftalen</a:t>
                      </a:r>
                    </a:p>
                    <a:p>
                      <a:pPr marL="285750" marR="0" lvl="0" indent="-285750" algn="l"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Politikker </a:t>
                      </a:r>
                    </a:p>
                    <a:p>
                      <a:pPr marL="285750" marR="0" lvl="0" indent="-285750" algn="l"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Overvågning af arbejdsmiljø</a:t>
                      </a:r>
                    </a:p>
                    <a:p>
                      <a:pPr marL="285750" marR="0" lvl="0" indent="-285750" algn="l"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Samarbejde med LokalMED</a:t>
                      </a:r>
                    </a:p>
                    <a:p>
                      <a:endParaRPr lang="da-DK"/>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a:ln>
                            <a:noFill/>
                          </a:ln>
                          <a:solidFill>
                            <a:prstClr val="black"/>
                          </a:solidFill>
                          <a:effectLst/>
                          <a:uLnTx/>
                          <a:uFillTx/>
                          <a:latin typeface="KBH Black" panose="00000A00000000000000" pitchFamily="2" charset="0"/>
                          <a:ea typeface="+mn-ea"/>
                          <a:cs typeface="+mn-cs"/>
                        </a:rPr>
                        <a:t>LokalMED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prstClr val="black"/>
                        </a:solidFill>
                        <a:effectLst/>
                        <a:uLnTx/>
                        <a:uFillTx/>
                        <a:latin typeface="KBH Black" panose="00000A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Retningslinjer</a:t>
                      </a:r>
                    </a:p>
                    <a:p>
                      <a:pPr marL="285750" marR="0" lvl="0" indent="-285750" algn="l"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Overvågning af arbejdsmiljø</a:t>
                      </a:r>
                    </a:p>
                    <a:p>
                      <a:pPr marL="285750" marR="0" lvl="0" indent="-285750" algn="l"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Samarbejde med HovedMED</a:t>
                      </a:r>
                    </a:p>
                    <a:p>
                      <a:pPr marL="285750" marR="0" lvl="0" indent="-285750" algn="l"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Samarbejde med Trio</a:t>
                      </a:r>
                    </a:p>
                    <a:p>
                      <a:endParaRPr lang="da-DK"/>
                    </a:p>
                  </a:txBody>
                  <a:tcPr/>
                </a:tc>
                <a:extLst>
                  <a:ext uri="{0D108BD9-81ED-4DB2-BD59-A6C34878D82A}">
                    <a16:rowId xmlns:a16="http://schemas.microsoft.com/office/drawing/2014/main" val="3372039968"/>
                  </a:ext>
                </a:extLst>
              </a:tr>
              <a:tr h="526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a:ln>
                            <a:noFill/>
                          </a:ln>
                          <a:solidFill>
                            <a:prstClr val="black"/>
                          </a:solidFill>
                          <a:effectLst/>
                          <a:uLnTx/>
                          <a:uFillTx/>
                          <a:latin typeface="KBH Black" panose="00000A00000000000000" pitchFamily="2" charset="0"/>
                          <a:ea typeface="+mn-ea"/>
                          <a:cs typeface="+mn-cs"/>
                        </a:rPr>
                        <a:t>Operationelt niveau</a:t>
                      </a:r>
                      <a:r>
                        <a:rPr kumimoji="0" lang="da-DK" sz="1600" b="0" i="0" u="none" strike="noStrike" kern="1200" cap="none" spc="0" normalizeH="0" baseline="0" noProof="0">
                          <a:ln>
                            <a:noFill/>
                          </a:ln>
                          <a:solidFill>
                            <a:prstClr val="black"/>
                          </a:solidFill>
                          <a:effectLst/>
                          <a:uLnTx/>
                          <a:uFillTx/>
                          <a:latin typeface="KBH Black" panose="00000A00000000000000" pitchFamily="2" charset="0"/>
                          <a:ea typeface="+mn-ea"/>
                          <a:cs typeface="+mn-cs"/>
                        </a:rPr>
                        <a:t> </a:t>
                      </a:r>
                    </a:p>
                  </a:txBody>
                  <a:tcPr/>
                </a:tc>
                <a:tc hMerge="1">
                  <a:txBody>
                    <a:bodyPr/>
                    <a:lstStyle/>
                    <a:p>
                      <a:endParaRPr lang="da-DK"/>
                    </a:p>
                  </a:txBody>
                  <a:tcPr/>
                </a:tc>
                <a:extLst>
                  <a:ext uri="{0D108BD9-81ED-4DB2-BD59-A6C34878D82A}">
                    <a16:rowId xmlns:a16="http://schemas.microsoft.com/office/drawing/2014/main" val="4046799708"/>
                  </a:ext>
                </a:extLst>
              </a:tr>
              <a:tr h="1952371">
                <a:tc gridSpan="2">
                  <a:txBody>
                    <a:bodyPr/>
                    <a:lstStyle/>
                    <a:p>
                      <a:pPr algn="ctr"/>
                      <a:r>
                        <a:rPr lang="da-DK" sz="2000">
                          <a:latin typeface="KBH Black"/>
                        </a:rPr>
                        <a:t>TRIO</a:t>
                      </a:r>
                      <a:endParaRPr lang="da-DK" sz="2000">
                        <a:latin typeface="KBH Black" panose="00000A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endParaRPr>
                    </a:p>
                    <a:p>
                      <a:endParaRPr lang="da-DK"/>
                    </a:p>
                  </a:txBody>
                  <a:tcPr/>
                </a:tc>
                <a:tc hMerge="1">
                  <a:txBody>
                    <a:bodyPr/>
                    <a:lstStyle/>
                    <a:p>
                      <a:endParaRPr lang="da-DK"/>
                    </a:p>
                  </a:txBody>
                  <a:tcPr/>
                </a:tc>
                <a:extLst>
                  <a:ext uri="{0D108BD9-81ED-4DB2-BD59-A6C34878D82A}">
                    <a16:rowId xmlns:a16="http://schemas.microsoft.com/office/drawing/2014/main" val="1722328205"/>
                  </a:ext>
                </a:extLst>
              </a:tr>
            </a:tbl>
          </a:graphicData>
        </a:graphic>
      </p:graphicFrame>
      <p:sp>
        <p:nvSpPr>
          <p:cNvPr id="5" name="Tekstfelt 4">
            <a:extLst>
              <a:ext uri="{FF2B5EF4-FFF2-40B4-BE49-F238E27FC236}">
                <a16:creationId xmlns:a16="http://schemas.microsoft.com/office/drawing/2014/main" id="{DEFEBC62-35A2-4541-9BA3-0490D564EE69}"/>
              </a:ext>
            </a:extLst>
          </p:cNvPr>
          <p:cNvSpPr txBox="1"/>
          <p:nvPr/>
        </p:nvSpPr>
        <p:spPr>
          <a:xfrm>
            <a:off x="3043244" y="4474469"/>
            <a:ext cx="4426601" cy="1446550"/>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Samarbejde med LokalMED</a:t>
            </a:r>
          </a:p>
          <a:p>
            <a:pPr marL="285750" marR="0" lvl="0" indent="-285750" algn="just"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Udmøntning af retningslinjer</a:t>
            </a:r>
          </a:p>
          <a:p>
            <a:pPr marL="285750" marR="0" lvl="0" indent="-285750" algn="just"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Arbejdsskader</a:t>
            </a:r>
          </a:p>
          <a:p>
            <a:pPr marL="285750" marR="0" lvl="0" indent="-285750" algn="just"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APV</a:t>
            </a:r>
          </a:p>
          <a:p>
            <a:pPr marL="285750" marR="0" lvl="0" indent="-285750" algn="just" defTabSz="914400" rtl="0" eaLnBrk="1" fontAlgn="auto" latinLnBrk="0" hangingPunct="1">
              <a:lnSpc>
                <a:spcPct val="100000"/>
              </a:lnSpc>
              <a:spcBef>
                <a:spcPts val="0"/>
              </a:spcBef>
              <a:spcAft>
                <a:spcPts val="0"/>
              </a:spcAft>
              <a:buClr>
                <a:srgbClr val="E24444"/>
              </a:buClr>
              <a:buSzTx/>
              <a:buFont typeface="Wingdings" panose="05000000000000000000" pitchFamily="2" charset="2"/>
              <a:buChar char="§"/>
              <a:tabLst/>
              <a:defRPr/>
            </a:pPr>
            <a:r>
              <a:rPr kumimoji="0" lang="da-DK" sz="14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Trivsel</a:t>
            </a:r>
          </a:p>
          <a:p>
            <a:endParaRPr lang="da-DK"/>
          </a:p>
        </p:txBody>
      </p:sp>
    </p:spTree>
    <p:extLst>
      <p:ext uri="{BB962C8B-B14F-4D97-AF65-F5344CB8AC3E}">
        <p14:creationId xmlns:p14="http://schemas.microsoft.com/office/powerpoint/2010/main" val="157400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27740" y="866970"/>
            <a:ext cx="8229600" cy="4525963"/>
          </a:xfrm>
        </p:spPr>
        <p:txBody>
          <a:bodyPr/>
          <a:lstStyle/>
          <a:p>
            <a:pPr>
              <a:buClr>
                <a:srgbClr val="FF0000"/>
              </a:buClr>
              <a:buFont typeface="Wingdings" panose="05000000000000000000" pitchFamily="2" charset="2"/>
              <a:buChar char="§"/>
            </a:pPr>
            <a:r>
              <a:rPr lang="da-DK" sz="2500">
                <a:latin typeface="KBH Medium" panose="00000600000000000000" pitchFamily="2" charset="0"/>
              </a:rPr>
              <a:t>Overblik og planlægning </a:t>
            </a:r>
          </a:p>
          <a:p>
            <a:pPr>
              <a:buClr>
                <a:srgbClr val="FF0000"/>
              </a:buClr>
              <a:buFont typeface="Wingdings" panose="05000000000000000000" pitchFamily="2" charset="2"/>
              <a:buChar char="§"/>
            </a:pPr>
            <a:r>
              <a:rPr lang="da-DK" sz="2500">
                <a:latin typeface="KBH Medium" panose="00000600000000000000" pitchFamily="2" charset="0"/>
              </a:rPr>
              <a:t>Skaber grundlag for: Kommunikation og gennemsigtighed</a:t>
            </a:r>
          </a:p>
          <a:p>
            <a:pPr marL="0" indent="0">
              <a:buNone/>
            </a:pPr>
            <a:endParaRPr lang="da-DK"/>
          </a:p>
        </p:txBody>
      </p:sp>
      <p:sp>
        <p:nvSpPr>
          <p:cNvPr id="6" name="Pil: højre 5">
            <a:extLst>
              <a:ext uri="{FF2B5EF4-FFF2-40B4-BE49-F238E27FC236}">
                <a16:creationId xmlns:a16="http://schemas.microsoft.com/office/drawing/2014/main" id="{D81E79B1-C7BC-4975-BE83-DC7070F9FD44}"/>
              </a:ext>
            </a:extLst>
          </p:cNvPr>
          <p:cNvSpPr/>
          <p:nvPr/>
        </p:nvSpPr>
        <p:spPr>
          <a:xfrm>
            <a:off x="648223" y="2307410"/>
            <a:ext cx="7886700" cy="3021684"/>
          </a:xfrm>
          <a:prstGeom prst="rightArrow">
            <a:avLst/>
          </a:prstGeom>
          <a:noFill/>
          <a:ln>
            <a:solidFill>
              <a:srgbClr val="BDD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a:extLst>
              <a:ext uri="{FF2B5EF4-FFF2-40B4-BE49-F238E27FC236}">
                <a16:creationId xmlns:a16="http://schemas.microsoft.com/office/drawing/2014/main" id="{3636E5A1-FB6C-4780-97C0-C6A96D01E230}"/>
              </a:ext>
            </a:extLst>
          </p:cNvPr>
          <p:cNvSpPr txBox="1"/>
          <p:nvPr/>
        </p:nvSpPr>
        <p:spPr>
          <a:xfrm>
            <a:off x="412362" y="5866845"/>
            <a:ext cx="985838" cy="369332"/>
          </a:xfrm>
          <a:prstGeom prst="rect">
            <a:avLst/>
          </a:prstGeom>
          <a:noFill/>
        </p:spPr>
        <p:txBody>
          <a:bodyPr wrap="square" rtlCol="0">
            <a:spAutoFit/>
          </a:bodyPr>
          <a:lstStyle/>
          <a:p>
            <a:r>
              <a:rPr lang="da-DK"/>
              <a:t>Januar</a:t>
            </a:r>
          </a:p>
        </p:txBody>
      </p:sp>
      <p:sp>
        <p:nvSpPr>
          <p:cNvPr id="20" name="Tekstfelt 19">
            <a:extLst>
              <a:ext uri="{FF2B5EF4-FFF2-40B4-BE49-F238E27FC236}">
                <a16:creationId xmlns:a16="http://schemas.microsoft.com/office/drawing/2014/main" id="{C21A0A0F-B278-41A0-AB97-876729067CDD}"/>
              </a:ext>
            </a:extLst>
          </p:cNvPr>
          <p:cNvSpPr txBox="1"/>
          <p:nvPr/>
        </p:nvSpPr>
        <p:spPr>
          <a:xfrm>
            <a:off x="6966273" y="5867381"/>
            <a:ext cx="1535955" cy="369332"/>
          </a:xfrm>
          <a:prstGeom prst="rect">
            <a:avLst/>
          </a:prstGeom>
          <a:noFill/>
        </p:spPr>
        <p:txBody>
          <a:bodyPr wrap="square" rtlCol="0">
            <a:spAutoFit/>
          </a:bodyPr>
          <a:lstStyle/>
          <a:p>
            <a:r>
              <a:rPr lang="da-DK"/>
              <a:t>September</a:t>
            </a:r>
          </a:p>
        </p:txBody>
      </p:sp>
      <p:grpSp>
        <p:nvGrpSpPr>
          <p:cNvPr id="4" name="Gruppe 3">
            <a:extLst>
              <a:ext uri="{FF2B5EF4-FFF2-40B4-BE49-F238E27FC236}">
                <a16:creationId xmlns:a16="http://schemas.microsoft.com/office/drawing/2014/main" id="{7BB772E9-7D97-4BCF-8142-D0F2952C4F24}"/>
              </a:ext>
            </a:extLst>
          </p:cNvPr>
          <p:cNvGrpSpPr/>
          <p:nvPr/>
        </p:nvGrpSpPr>
        <p:grpSpPr>
          <a:xfrm>
            <a:off x="532431" y="5456772"/>
            <a:ext cx="7839211" cy="417015"/>
            <a:chOff x="461916" y="5593260"/>
            <a:chExt cx="7839211" cy="417015"/>
          </a:xfrm>
        </p:grpSpPr>
        <p:cxnSp>
          <p:nvCxnSpPr>
            <p:cNvPr id="8" name="Lige pilforbindelse 7">
              <a:extLst>
                <a:ext uri="{FF2B5EF4-FFF2-40B4-BE49-F238E27FC236}">
                  <a16:creationId xmlns:a16="http://schemas.microsoft.com/office/drawing/2014/main" id="{2BBFDBC2-7B49-484B-9399-C07C61EAEA52}"/>
                </a:ext>
              </a:extLst>
            </p:cNvPr>
            <p:cNvCxnSpPr/>
            <p:nvPr/>
          </p:nvCxnSpPr>
          <p:spPr>
            <a:xfrm>
              <a:off x="461916" y="5791847"/>
              <a:ext cx="7839211" cy="0"/>
            </a:xfrm>
            <a:prstGeom prst="straightConnector1">
              <a:avLst/>
            </a:prstGeom>
            <a:ln w="57150">
              <a:solidFill>
                <a:srgbClr val="BDD6A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6695918C-3FB7-4239-A067-638565A07824}"/>
                </a:ext>
              </a:extLst>
            </p:cNvPr>
            <p:cNvCxnSpPr>
              <a:cxnSpLocks/>
            </p:cNvCxnSpPr>
            <p:nvPr/>
          </p:nvCxnSpPr>
          <p:spPr>
            <a:xfrm>
              <a:off x="1614488" y="5596980"/>
              <a:ext cx="0" cy="407490"/>
            </a:xfrm>
            <a:prstGeom prst="line">
              <a:avLst/>
            </a:prstGeom>
            <a:ln>
              <a:solidFill>
                <a:srgbClr val="BDD6A6"/>
              </a:solidFill>
            </a:ln>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D3948EF6-4A6C-44E9-9473-0855CF19727B}"/>
                </a:ext>
              </a:extLst>
            </p:cNvPr>
            <p:cNvCxnSpPr>
              <a:cxnSpLocks/>
            </p:cNvCxnSpPr>
            <p:nvPr/>
          </p:nvCxnSpPr>
          <p:spPr>
            <a:xfrm>
              <a:off x="3609975" y="5593260"/>
              <a:ext cx="0" cy="407490"/>
            </a:xfrm>
            <a:prstGeom prst="line">
              <a:avLst/>
            </a:prstGeom>
            <a:ln>
              <a:solidFill>
                <a:srgbClr val="BDD6A6"/>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EF13EE19-651F-4CED-84E9-D577CACECA66}"/>
                </a:ext>
              </a:extLst>
            </p:cNvPr>
            <p:cNvCxnSpPr>
              <a:cxnSpLocks/>
            </p:cNvCxnSpPr>
            <p:nvPr/>
          </p:nvCxnSpPr>
          <p:spPr>
            <a:xfrm>
              <a:off x="4572000" y="5593260"/>
              <a:ext cx="0" cy="407490"/>
            </a:xfrm>
            <a:prstGeom prst="line">
              <a:avLst/>
            </a:prstGeom>
            <a:ln>
              <a:solidFill>
                <a:srgbClr val="BDD6A6"/>
              </a:solidFill>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F664FCA7-CFA9-4728-8902-0B9062430F97}"/>
                </a:ext>
              </a:extLst>
            </p:cNvPr>
            <p:cNvCxnSpPr>
              <a:cxnSpLocks/>
            </p:cNvCxnSpPr>
            <p:nvPr/>
          </p:nvCxnSpPr>
          <p:spPr>
            <a:xfrm>
              <a:off x="5572125" y="5593260"/>
              <a:ext cx="0" cy="407490"/>
            </a:xfrm>
            <a:prstGeom prst="line">
              <a:avLst/>
            </a:prstGeom>
            <a:ln>
              <a:solidFill>
                <a:srgbClr val="BDD6A6"/>
              </a:solidFill>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425D0F22-925E-4A74-9491-8EAAAD4DCEFE}"/>
                </a:ext>
              </a:extLst>
            </p:cNvPr>
            <p:cNvCxnSpPr>
              <a:cxnSpLocks/>
            </p:cNvCxnSpPr>
            <p:nvPr/>
          </p:nvCxnSpPr>
          <p:spPr>
            <a:xfrm>
              <a:off x="6453188" y="5593260"/>
              <a:ext cx="0" cy="407490"/>
            </a:xfrm>
            <a:prstGeom prst="line">
              <a:avLst/>
            </a:prstGeom>
            <a:ln>
              <a:solidFill>
                <a:srgbClr val="BDD6A6"/>
              </a:solidFill>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FB319E1A-A2F6-4AD3-933E-CF3EA3471CE6}"/>
                </a:ext>
              </a:extLst>
            </p:cNvPr>
            <p:cNvCxnSpPr>
              <a:cxnSpLocks/>
            </p:cNvCxnSpPr>
            <p:nvPr/>
          </p:nvCxnSpPr>
          <p:spPr>
            <a:xfrm>
              <a:off x="7462838" y="5593260"/>
              <a:ext cx="0" cy="407490"/>
            </a:xfrm>
            <a:prstGeom prst="line">
              <a:avLst/>
            </a:prstGeom>
            <a:ln>
              <a:solidFill>
                <a:srgbClr val="BDD6A6"/>
              </a:solidFill>
            </a:ln>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CB54CC83-7902-418A-A110-E63F9923ECE3}"/>
                </a:ext>
              </a:extLst>
            </p:cNvPr>
            <p:cNvCxnSpPr>
              <a:cxnSpLocks/>
            </p:cNvCxnSpPr>
            <p:nvPr/>
          </p:nvCxnSpPr>
          <p:spPr>
            <a:xfrm>
              <a:off x="2652713" y="5593260"/>
              <a:ext cx="0" cy="407490"/>
            </a:xfrm>
            <a:prstGeom prst="line">
              <a:avLst/>
            </a:prstGeom>
            <a:ln>
              <a:solidFill>
                <a:srgbClr val="BDD6A6"/>
              </a:solidFill>
            </a:ln>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id="{B8DCA5E0-87FE-42B8-A322-9F605B17D388}"/>
                </a:ext>
              </a:extLst>
            </p:cNvPr>
            <p:cNvCxnSpPr>
              <a:cxnSpLocks/>
            </p:cNvCxnSpPr>
            <p:nvPr/>
          </p:nvCxnSpPr>
          <p:spPr>
            <a:xfrm>
              <a:off x="657225" y="5602785"/>
              <a:ext cx="0" cy="407490"/>
            </a:xfrm>
            <a:prstGeom prst="line">
              <a:avLst/>
            </a:prstGeom>
            <a:ln>
              <a:solidFill>
                <a:srgbClr val="BDD6A6"/>
              </a:solidFill>
            </a:ln>
          </p:spPr>
          <p:style>
            <a:lnRef idx="1">
              <a:schemeClr val="accent1"/>
            </a:lnRef>
            <a:fillRef idx="0">
              <a:schemeClr val="accent1"/>
            </a:fillRef>
            <a:effectRef idx="0">
              <a:schemeClr val="accent1"/>
            </a:effectRef>
            <a:fontRef idx="minor">
              <a:schemeClr val="tx1"/>
            </a:fontRef>
          </p:style>
        </p:cxnSp>
      </p:grpSp>
      <p:sp>
        <p:nvSpPr>
          <p:cNvPr id="24" name="Tekstfelt 23">
            <a:extLst>
              <a:ext uri="{FF2B5EF4-FFF2-40B4-BE49-F238E27FC236}">
                <a16:creationId xmlns:a16="http://schemas.microsoft.com/office/drawing/2014/main" id="{BECBB0BF-AFA7-4BB0-B3CD-91D4680F0660}"/>
              </a:ext>
            </a:extLst>
          </p:cNvPr>
          <p:cNvSpPr txBox="1"/>
          <p:nvPr/>
        </p:nvSpPr>
        <p:spPr>
          <a:xfrm>
            <a:off x="918337" y="3535603"/>
            <a:ext cx="1633148" cy="523220"/>
          </a:xfrm>
          <a:prstGeom prst="rect">
            <a:avLst/>
          </a:prstGeom>
          <a:noFill/>
        </p:spPr>
        <p:txBody>
          <a:bodyPr wrap="square" rtlCol="0">
            <a:spAutoFit/>
          </a:bodyPr>
          <a:lstStyle/>
          <a:p>
            <a:r>
              <a:rPr lang="da-DK" sz="1400">
                <a:latin typeface="KBH Demibold" panose="00000700000000000000" pitchFamily="2" charset="0"/>
              </a:rPr>
              <a:t>Hvad er opgaven?</a:t>
            </a:r>
          </a:p>
        </p:txBody>
      </p:sp>
      <p:sp>
        <p:nvSpPr>
          <p:cNvPr id="25" name="Tekstfelt 24">
            <a:extLst>
              <a:ext uri="{FF2B5EF4-FFF2-40B4-BE49-F238E27FC236}">
                <a16:creationId xmlns:a16="http://schemas.microsoft.com/office/drawing/2014/main" id="{A85C7B56-7160-4852-A4F1-DE707C1E59F2}"/>
              </a:ext>
            </a:extLst>
          </p:cNvPr>
          <p:cNvSpPr txBox="1"/>
          <p:nvPr/>
        </p:nvSpPr>
        <p:spPr>
          <a:xfrm>
            <a:off x="2742780" y="3518984"/>
            <a:ext cx="1427584" cy="738664"/>
          </a:xfrm>
          <a:prstGeom prst="rect">
            <a:avLst/>
          </a:prstGeom>
          <a:noFill/>
        </p:spPr>
        <p:txBody>
          <a:bodyPr wrap="square" rtlCol="0">
            <a:spAutoFit/>
          </a:bodyPr>
          <a:lstStyle/>
          <a:p>
            <a:r>
              <a:rPr lang="da-DK" sz="1400">
                <a:latin typeface="KBH Demibold" panose="00000700000000000000" pitchFamily="2" charset="0"/>
              </a:rPr>
              <a:t>Hvad skal opgaven løse?</a:t>
            </a:r>
          </a:p>
        </p:txBody>
      </p:sp>
      <p:sp>
        <p:nvSpPr>
          <p:cNvPr id="26" name="Tekstfelt 25">
            <a:extLst>
              <a:ext uri="{FF2B5EF4-FFF2-40B4-BE49-F238E27FC236}">
                <a16:creationId xmlns:a16="http://schemas.microsoft.com/office/drawing/2014/main" id="{1A3282EB-993E-4047-82EF-6849B715FADC}"/>
              </a:ext>
            </a:extLst>
          </p:cNvPr>
          <p:cNvSpPr txBox="1"/>
          <p:nvPr/>
        </p:nvSpPr>
        <p:spPr>
          <a:xfrm>
            <a:off x="6519585" y="3732311"/>
            <a:ext cx="1427584" cy="307777"/>
          </a:xfrm>
          <a:prstGeom prst="rect">
            <a:avLst/>
          </a:prstGeom>
          <a:noFill/>
        </p:spPr>
        <p:txBody>
          <a:bodyPr wrap="square" rtlCol="0">
            <a:spAutoFit/>
          </a:bodyPr>
          <a:lstStyle/>
          <a:p>
            <a:r>
              <a:rPr lang="da-DK" sz="1400">
                <a:latin typeface="KBH Demibold" panose="00000700000000000000" pitchFamily="2" charset="0"/>
              </a:rPr>
              <a:t>Hvornår?</a:t>
            </a:r>
          </a:p>
        </p:txBody>
      </p:sp>
      <p:sp>
        <p:nvSpPr>
          <p:cNvPr id="27" name="Tekstfelt 26">
            <a:extLst>
              <a:ext uri="{FF2B5EF4-FFF2-40B4-BE49-F238E27FC236}">
                <a16:creationId xmlns:a16="http://schemas.microsoft.com/office/drawing/2014/main" id="{3C8DD509-951D-4BBF-8584-0317239F736F}"/>
              </a:ext>
            </a:extLst>
          </p:cNvPr>
          <p:cNvSpPr txBox="1"/>
          <p:nvPr/>
        </p:nvSpPr>
        <p:spPr>
          <a:xfrm>
            <a:off x="4576830" y="3588292"/>
            <a:ext cx="1427584" cy="523220"/>
          </a:xfrm>
          <a:prstGeom prst="rect">
            <a:avLst/>
          </a:prstGeom>
          <a:noFill/>
        </p:spPr>
        <p:txBody>
          <a:bodyPr wrap="square" rtlCol="0">
            <a:spAutoFit/>
          </a:bodyPr>
          <a:lstStyle/>
          <a:p>
            <a:r>
              <a:rPr lang="da-DK" sz="1400">
                <a:latin typeface="KBH Demibold" panose="00000700000000000000" pitchFamily="2" charset="0"/>
              </a:rPr>
              <a:t>Hvem gør hvad?</a:t>
            </a:r>
          </a:p>
        </p:txBody>
      </p:sp>
      <p:sp>
        <p:nvSpPr>
          <p:cNvPr id="32" name="Tekstfelt 31">
            <a:extLst>
              <a:ext uri="{FF2B5EF4-FFF2-40B4-BE49-F238E27FC236}">
                <a16:creationId xmlns:a16="http://schemas.microsoft.com/office/drawing/2014/main" id="{389F568D-9C8A-43B7-8A53-774F8D79F2EF}"/>
              </a:ext>
            </a:extLst>
          </p:cNvPr>
          <p:cNvSpPr txBox="1"/>
          <p:nvPr/>
        </p:nvSpPr>
        <p:spPr>
          <a:xfrm>
            <a:off x="3378727" y="5871461"/>
            <a:ext cx="985838" cy="369332"/>
          </a:xfrm>
          <a:prstGeom prst="rect">
            <a:avLst/>
          </a:prstGeom>
          <a:noFill/>
        </p:spPr>
        <p:txBody>
          <a:bodyPr wrap="square" rtlCol="0">
            <a:spAutoFit/>
          </a:bodyPr>
          <a:lstStyle/>
          <a:p>
            <a:r>
              <a:rPr lang="da-DK"/>
              <a:t>April</a:t>
            </a:r>
          </a:p>
        </p:txBody>
      </p:sp>
      <p:sp>
        <p:nvSpPr>
          <p:cNvPr id="36" name="Rektangel 35">
            <a:extLst>
              <a:ext uri="{FF2B5EF4-FFF2-40B4-BE49-F238E27FC236}">
                <a16:creationId xmlns:a16="http://schemas.microsoft.com/office/drawing/2014/main" id="{29325AAC-8554-48FD-B839-B35C4A67DC43}"/>
              </a:ext>
            </a:extLst>
          </p:cNvPr>
          <p:cNvSpPr/>
          <p:nvPr/>
        </p:nvSpPr>
        <p:spPr>
          <a:xfrm>
            <a:off x="858416" y="3429000"/>
            <a:ext cx="1338586" cy="914400"/>
          </a:xfrm>
          <a:prstGeom prst="rect">
            <a:avLst/>
          </a:prstGeom>
          <a:noFill/>
          <a:ln>
            <a:solidFill>
              <a:srgbClr val="BDD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a:extLst>
              <a:ext uri="{FF2B5EF4-FFF2-40B4-BE49-F238E27FC236}">
                <a16:creationId xmlns:a16="http://schemas.microsoft.com/office/drawing/2014/main" id="{7AF648D5-79C5-4BD4-A828-41ECCDC9A8AF}"/>
              </a:ext>
            </a:extLst>
          </p:cNvPr>
          <p:cNvSpPr/>
          <p:nvPr/>
        </p:nvSpPr>
        <p:spPr>
          <a:xfrm>
            <a:off x="2709434" y="3429000"/>
            <a:ext cx="1338586" cy="914400"/>
          </a:xfrm>
          <a:prstGeom prst="rect">
            <a:avLst/>
          </a:prstGeom>
          <a:noFill/>
          <a:ln>
            <a:solidFill>
              <a:srgbClr val="BDD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ktangel 37">
            <a:extLst>
              <a:ext uri="{FF2B5EF4-FFF2-40B4-BE49-F238E27FC236}">
                <a16:creationId xmlns:a16="http://schemas.microsoft.com/office/drawing/2014/main" id="{8F8D3104-2953-4B7E-A814-4317DB5CB071}"/>
              </a:ext>
            </a:extLst>
          </p:cNvPr>
          <p:cNvSpPr/>
          <p:nvPr/>
        </p:nvSpPr>
        <p:spPr>
          <a:xfrm>
            <a:off x="4542964" y="3429000"/>
            <a:ext cx="1338586" cy="914400"/>
          </a:xfrm>
          <a:prstGeom prst="rect">
            <a:avLst/>
          </a:prstGeom>
          <a:noFill/>
          <a:ln>
            <a:solidFill>
              <a:srgbClr val="BDD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Rektangel 38">
            <a:extLst>
              <a:ext uri="{FF2B5EF4-FFF2-40B4-BE49-F238E27FC236}">
                <a16:creationId xmlns:a16="http://schemas.microsoft.com/office/drawing/2014/main" id="{35E66880-B510-479D-BD75-BF8F87E7F5BC}"/>
              </a:ext>
            </a:extLst>
          </p:cNvPr>
          <p:cNvSpPr/>
          <p:nvPr/>
        </p:nvSpPr>
        <p:spPr>
          <a:xfrm>
            <a:off x="6346502" y="3428999"/>
            <a:ext cx="1338586" cy="914400"/>
          </a:xfrm>
          <a:prstGeom prst="rect">
            <a:avLst/>
          </a:prstGeom>
          <a:noFill/>
          <a:ln>
            <a:solidFill>
              <a:srgbClr val="BDD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10E4245D-69F5-4ABB-9745-9C714FE0DEDF}"/>
              </a:ext>
            </a:extLst>
          </p:cNvPr>
          <p:cNvSpPr/>
          <p:nvPr/>
        </p:nvSpPr>
        <p:spPr>
          <a:xfrm>
            <a:off x="165847" y="267287"/>
            <a:ext cx="8812305" cy="635744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1F68D6D-B863-4363-B062-A4F93B29CF6B}"/>
              </a:ext>
            </a:extLst>
          </p:cNvPr>
          <p:cNvSpPr>
            <a:spLocks noGrp="1"/>
          </p:cNvSpPr>
          <p:nvPr>
            <p:ph idx="1"/>
          </p:nvPr>
        </p:nvSpPr>
        <p:spPr>
          <a:xfrm>
            <a:off x="650864" y="702882"/>
            <a:ext cx="8064002" cy="3945862"/>
          </a:xfrm>
        </p:spPr>
        <p:txBody>
          <a:bodyPr/>
          <a:lstStyle/>
          <a:p>
            <a:pPr>
              <a:buClr>
                <a:srgbClr val="FF0000"/>
              </a:buClr>
              <a:buFont typeface="Wingdings" panose="05000000000000000000" pitchFamily="2" charset="2"/>
              <a:buChar char="§"/>
            </a:pPr>
            <a:endParaRPr lang="da-DK" sz="2400"/>
          </a:p>
          <a:p>
            <a:pPr>
              <a:buClr>
                <a:srgbClr val="FF0000"/>
              </a:buClr>
              <a:buFont typeface="Wingdings" panose="05000000000000000000" pitchFamily="2" charset="2"/>
              <a:buChar char="§"/>
            </a:pPr>
            <a:endParaRPr lang="da-DK" sz="2400"/>
          </a:p>
          <a:p>
            <a:pPr>
              <a:buClr>
                <a:srgbClr val="FF0000"/>
              </a:buClr>
              <a:buFont typeface="Wingdings" panose="05000000000000000000" pitchFamily="2" charset="2"/>
              <a:buChar char="§"/>
            </a:pPr>
            <a:endParaRPr lang="da-DK" sz="2400"/>
          </a:p>
          <a:p>
            <a:pPr>
              <a:buClr>
                <a:srgbClr val="FF0000"/>
              </a:buClr>
              <a:buFont typeface="Wingdings" panose="05000000000000000000" pitchFamily="2" charset="2"/>
              <a:buChar char="§"/>
            </a:pPr>
            <a:endParaRPr lang="da-DK" sz="2400"/>
          </a:p>
          <a:p>
            <a:pPr>
              <a:buClr>
                <a:srgbClr val="FF0000"/>
              </a:buClr>
              <a:buFont typeface="Wingdings" panose="05000000000000000000" pitchFamily="2" charset="2"/>
              <a:buChar char="§"/>
            </a:pPr>
            <a:endParaRPr lang="da-DK" sz="2400"/>
          </a:p>
          <a:p>
            <a:pPr>
              <a:buClr>
                <a:srgbClr val="FF0000"/>
              </a:buClr>
              <a:buFont typeface="Wingdings" panose="05000000000000000000" pitchFamily="2" charset="2"/>
              <a:buChar char="§"/>
            </a:pPr>
            <a:endParaRPr lang="da-DK" sz="2400"/>
          </a:p>
          <a:p>
            <a:pPr>
              <a:buClr>
                <a:srgbClr val="FF0000"/>
              </a:buClr>
              <a:buFont typeface="Wingdings" panose="05000000000000000000" pitchFamily="2" charset="2"/>
              <a:buChar char="§"/>
            </a:pPr>
            <a:endParaRPr lang="da-DK" sz="2400"/>
          </a:p>
          <a:p>
            <a:pPr marL="0" indent="0">
              <a:buNone/>
            </a:pPr>
            <a:endParaRPr lang="da-DK"/>
          </a:p>
        </p:txBody>
      </p:sp>
      <p:pic>
        <p:nvPicPr>
          <p:cNvPr id="6" name="Billede 5">
            <a:extLst>
              <a:ext uri="{FF2B5EF4-FFF2-40B4-BE49-F238E27FC236}">
                <a16:creationId xmlns:a16="http://schemas.microsoft.com/office/drawing/2014/main" id="{1DD101B8-90DE-4422-A50D-5918E4713556}"/>
              </a:ext>
            </a:extLst>
          </p:cNvPr>
          <p:cNvPicPr>
            <a:picLocks noChangeAspect="1"/>
          </p:cNvPicPr>
          <p:nvPr/>
        </p:nvPicPr>
        <p:blipFill>
          <a:blip r:embed="rId2"/>
          <a:stretch>
            <a:fillRect/>
          </a:stretch>
        </p:blipFill>
        <p:spPr>
          <a:xfrm>
            <a:off x="5197607" y="1788195"/>
            <a:ext cx="3406393" cy="1775235"/>
          </a:xfrm>
          <a:prstGeom prst="rect">
            <a:avLst/>
          </a:prstGeom>
        </p:spPr>
      </p:pic>
      <p:sp>
        <p:nvSpPr>
          <p:cNvPr id="8" name="Rektangel 7">
            <a:extLst>
              <a:ext uri="{FF2B5EF4-FFF2-40B4-BE49-F238E27FC236}">
                <a16:creationId xmlns:a16="http://schemas.microsoft.com/office/drawing/2014/main" id="{81D36D7A-4936-413C-91CE-3AD5A213C908}"/>
              </a:ext>
            </a:extLst>
          </p:cNvPr>
          <p:cNvSpPr/>
          <p:nvPr/>
        </p:nvSpPr>
        <p:spPr>
          <a:xfrm>
            <a:off x="165847" y="267287"/>
            <a:ext cx="8812305" cy="6310795"/>
          </a:xfrm>
          <a:prstGeom prst="rect">
            <a:avLst/>
          </a:prstGeom>
          <a:noFill/>
          <a:ln w="28575">
            <a:solidFill>
              <a:srgbClr val="D7E4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4">
            <a:extLst>
              <a:ext uri="{FF2B5EF4-FFF2-40B4-BE49-F238E27FC236}">
                <a16:creationId xmlns:a16="http://schemas.microsoft.com/office/drawing/2014/main" id="{6F61AD16-BB46-4E79-6453-6A73F487B533}"/>
              </a:ext>
            </a:extLst>
          </p:cNvPr>
          <p:cNvSpPr>
            <a:spLocks noGrp="1"/>
          </p:cNvSpPr>
          <p:nvPr>
            <p:ph type="title"/>
          </p:nvPr>
        </p:nvSpPr>
        <p:spPr>
          <a:xfrm>
            <a:off x="539998" y="518844"/>
            <a:ext cx="8064002" cy="893928"/>
          </a:xfrm>
        </p:spPr>
        <p:txBody>
          <a:bodyPr/>
          <a:lstStyle/>
          <a:p>
            <a:r>
              <a:rPr lang="da-DK" sz="4000"/>
              <a:t>Proces og gennemsigtighed</a:t>
            </a:r>
          </a:p>
        </p:txBody>
      </p:sp>
      <p:sp>
        <p:nvSpPr>
          <p:cNvPr id="7" name="Tekstfelt 6">
            <a:extLst>
              <a:ext uri="{FF2B5EF4-FFF2-40B4-BE49-F238E27FC236}">
                <a16:creationId xmlns:a16="http://schemas.microsoft.com/office/drawing/2014/main" id="{07BA050F-36E5-D5AA-6DCF-F537EE888ED6}"/>
              </a:ext>
            </a:extLst>
          </p:cNvPr>
          <p:cNvSpPr txBox="1"/>
          <p:nvPr/>
        </p:nvSpPr>
        <p:spPr>
          <a:xfrm>
            <a:off x="539998" y="3246920"/>
            <a:ext cx="8174868" cy="2092881"/>
          </a:xfrm>
          <a:prstGeom prst="rect">
            <a:avLst/>
          </a:prstGeom>
          <a:noFill/>
        </p:spPr>
        <p:txBody>
          <a:bodyPr wrap="square" lIns="0" tIns="0" rIns="0" bIns="0" rtlCol="0">
            <a:spAutoFit/>
          </a:bodyPr>
          <a:lstStyle/>
          <a:p>
            <a:endParaRPr lang="da-DK" sz="2000"/>
          </a:p>
          <a:p>
            <a:endParaRPr lang="da-DK" sz="2000"/>
          </a:p>
          <a:p>
            <a:r>
              <a:rPr lang="da-DK" sz="2400"/>
              <a:t>Hvordan arbejder I med proces og gennemsigtighed… </a:t>
            </a:r>
          </a:p>
          <a:p>
            <a:endParaRPr lang="da-DK" sz="2400"/>
          </a:p>
          <a:p>
            <a:pPr marL="342900" indent="-342900">
              <a:buClr>
                <a:srgbClr val="FF0000"/>
              </a:buClr>
              <a:buFont typeface="Wingdings" panose="05000000000000000000" pitchFamily="2" charset="2"/>
              <a:buChar char="§"/>
            </a:pPr>
            <a:r>
              <a:rPr lang="da-DK" sz="2400"/>
              <a:t>	I LokalMED/Trio?</a:t>
            </a:r>
          </a:p>
          <a:p>
            <a:pPr marL="342900" indent="-342900">
              <a:buClr>
                <a:srgbClr val="FF0000"/>
              </a:buClr>
              <a:buFont typeface="Wingdings" panose="05000000000000000000" pitchFamily="2" charset="2"/>
              <a:buChar char="§"/>
            </a:pPr>
            <a:r>
              <a:rPr lang="da-DK" sz="2400"/>
              <a:t>	I personalegruppen?</a:t>
            </a:r>
          </a:p>
        </p:txBody>
      </p:sp>
    </p:spTree>
    <p:extLst>
      <p:ext uri="{BB962C8B-B14F-4D97-AF65-F5344CB8AC3E}">
        <p14:creationId xmlns:p14="http://schemas.microsoft.com/office/powerpoint/2010/main" val="303889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Lige pilforbindelse 9">
            <a:extLst>
              <a:ext uri="{FF2B5EF4-FFF2-40B4-BE49-F238E27FC236}">
                <a16:creationId xmlns:a16="http://schemas.microsoft.com/office/drawing/2014/main" id="{2C930AB8-02C6-4E46-9DAA-3C055F660D9F}"/>
              </a:ext>
            </a:extLst>
          </p:cNvPr>
          <p:cNvCxnSpPr>
            <a:cxnSpLocks/>
          </p:cNvCxnSpPr>
          <p:nvPr/>
        </p:nvCxnSpPr>
        <p:spPr>
          <a:xfrm>
            <a:off x="2601380" y="3004133"/>
            <a:ext cx="562119" cy="8075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Ellipse 5">
            <a:extLst>
              <a:ext uri="{FF2B5EF4-FFF2-40B4-BE49-F238E27FC236}">
                <a16:creationId xmlns:a16="http://schemas.microsoft.com/office/drawing/2014/main" id="{483E0810-72CF-4F2C-9AA2-E5A623166B45}"/>
              </a:ext>
            </a:extLst>
          </p:cNvPr>
          <p:cNvSpPr/>
          <p:nvPr/>
        </p:nvSpPr>
        <p:spPr>
          <a:xfrm>
            <a:off x="1155795" y="1233227"/>
            <a:ext cx="2007704" cy="1230603"/>
          </a:xfrm>
          <a:prstGeom prst="ellipse">
            <a:avLst/>
          </a:prstGeom>
          <a:noFill/>
          <a:ln w="38100">
            <a:solidFill>
              <a:srgbClr val="BDD6A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r>
              <a:rPr lang="da-DK" sz="1500" noProof="0">
                <a:solidFill>
                  <a:schemeClr val="tx1"/>
                </a:solidFill>
              </a:rPr>
              <a:t>Politikker</a:t>
            </a:r>
          </a:p>
        </p:txBody>
      </p:sp>
      <p:sp>
        <p:nvSpPr>
          <p:cNvPr id="7" name="Ellipse 6">
            <a:extLst>
              <a:ext uri="{FF2B5EF4-FFF2-40B4-BE49-F238E27FC236}">
                <a16:creationId xmlns:a16="http://schemas.microsoft.com/office/drawing/2014/main" id="{0A44E0FD-5459-4A05-9DBE-D5EEB3894D79}"/>
              </a:ext>
            </a:extLst>
          </p:cNvPr>
          <p:cNvSpPr/>
          <p:nvPr/>
        </p:nvSpPr>
        <p:spPr>
          <a:xfrm>
            <a:off x="3727951" y="1233228"/>
            <a:ext cx="2007704" cy="1230603"/>
          </a:xfrm>
          <a:prstGeom prst="ellipse">
            <a:avLst/>
          </a:prstGeom>
          <a:noFill/>
          <a:ln w="38100">
            <a:solidFill>
              <a:srgbClr val="BDD6A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r>
              <a:rPr lang="da-DK" sz="1500" noProof="0">
                <a:solidFill>
                  <a:schemeClr val="tx1"/>
                </a:solidFill>
              </a:rPr>
              <a:t>Rammeaftale og </a:t>
            </a:r>
            <a:r>
              <a:rPr lang="da-DK" sz="1500" noProof="0" err="1">
                <a:solidFill>
                  <a:schemeClr val="tx1"/>
                </a:solidFill>
              </a:rPr>
              <a:t>Hoved-MED</a:t>
            </a:r>
            <a:endParaRPr lang="da-DK" sz="1500" noProof="0">
              <a:solidFill>
                <a:schemeClr val="tx1"/>
              </a:solidFill>
            </a:endParaRPr>
          </a:p>
        </p:txBody>
      </p:sp>
      <p:sp>
        <p:nvSpPr>
          <p:cNvPr id="8" name="Ellipse 7">
            <a:extLst>
              <a:ext uri="{FF2B5EF4-FFF2-40B4-BE49-F238E27FC236}">
                <a16:creationId xmlns:a16="http://schemas.microsoft.com/office/drawing/2014/main" id="{24B43064-1C7B-4B57-A3F5-B7DBD407D4F5}"/>
              </a:ext>
            </a:extLst>
          </p:cNvPr>
          <p:cNvSpPr/>
          <p:nvPr/>
        </p:nvSpPr>
        <p:spPr>
          <a:xfrm>
            <a:off x="6300107" y="1233227"/>
            <a:ext cx="2007704" cy="1230603"/>
          </a:xfrm>
          <a:prstGeom prst="ellipse">
            <a:avLst/>
          </a:prstGeom>
          <a:noFill/>
          <a:ln w="38100">
            <a:solidFill>
              <a:srgbClr val="BDD6A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r>
              <a:rPr lang="da-DK" sz="1500">
                <a:solidFill>
                  <a:schemeClr val="tx1"/>
                </a:solidFill>
              </a:rPr>
              <a:t>LokalMED</a:t>
            </a:r>
            <a:endParaRPr lang="da-DK" sz="1500" noProof="0">
              <a:solidFill>
                <a:schemeClr val="tx1"/>
              </a:solidFill>
            </a:endParaRPr>
          </a:p>
        </p:txBody>
      </p:sp>
      <p:cxnSp>
        <p:nvCxnSpPr>
          <p:cNvPr id="12" name="Lige pilforbindelse 11">
            <a:extLst>
              <a:ext uri="{FF2B5EF4-FFF2-40B4-BE49-F238E27FC236}">
                <a16:creationId xmlns:a16="http://schemas.microsoft.com/office/drawing/2014/main" id="{8E1582F0-E444-48A6-AF11-F836FF1709BB}"/>
              </a:ext>
            </a:extLst>
          </p:cNvPr>
          <p:cNvCxnSpPr>
            <a:cxnSpLocks/>
          </p:cNvCxnSpPr>
          <p:nvPr/>
        </p:nvCxnSpPr>
        <p:spPr>
          <a:xfrm>
            <a:off x="4737494" y="2773836"/>
            <a:ext cx="26961" cy="11288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Lige pilforbindelse 13">
            <a:extLst>
              <a:ext uri="{FF2B5EF4-FFF2-40B4-BE49-F238E27FC236}">
                <a16:creationId xmlns:a16="http://schemas.microsoft.com/office/drawing/2014/main" id="{787398AC-9F0A-4E39-B8CD-CFFE2016982E}"/>
              </a:ext>
            </a:extLst>
          </p:cNvPr>
          <p:cNvCxnSpPr>
            <a:cxnSpLocks/>
          </p:cNvCxnSpPr>
          <p:nvPr/>
        </p:nvCxnSpPr>
        <p:spPr>
          <a:xfrm flipH="1">
            <a:off x="6338383" y="2919591"/>
            <a:ext cx="531502" cy="9441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kstfelt 14">
            <a:extLst>
              <a:ext uri="{FF2B5EF4-FFF2-40B4-BE49-F238E27FC236}">
                <a16:creationId xmlns:a16="http://schemas.microsoft.com/office/drawing/2014/main" id="{8CCD331E-EA69-4DE4-9E27-962064190FC2}"/>
              </a:ext>
            </a:extLst>
          </p:cNvPr>
          <p:cNvSpPr txBox="1"/>
          <p:nvPr/>
        </p:nvSpPr>
        <p:spPr>
          <a:xfrm>
            <a:off x="1709602" y="4442993"/>
            <a:ext cx="6082743" cy="784830"/>
          </a:xfrm>
          <a:prstGeom prst="rect">
            <a:avLst/>
          </a:prstGeom>
          <a:noFill/>
        </p:spPr>
        <p:txBody>
          <a:bodyPr wrap="square" lIns="0" tIns="0" rIns="0" bIns="0" rtlCol="0">
            <a:spAutoFit/>
          </a:bodyPr>
          <a:lstStyle/>
          <a:p>
            <a:pPr algn="ctr"/>
            <a:r>
              <a:rPr lang="da-DK" sz="3600">
                <a:latin typeface="KBH Black" panose="00000A00000000000000" pitchFamily="2" charset="0"/>
              </a:rPr>
              <a:t>Retningslinjer</a:t>
            </a:r>
          </a:p>
          <a:p>
            <a:pPr algn="ctr"/>
            <a:endParaRPr lang="da-DK" sz="1500"/>
          </a:p>
        </p:txBody>
      </p:sp>
      <p:sp>
        <p:nvSpPr>
          <p:cNvPr id="16" name="Rektangel 15">
            <a:extLst>
              <a:ext uri="{FF2B5EF4-FFF2-40B4-BE49-F238E27FC236}">
                <a16:creationId xmlns:a16="http://schemas.microsoft.com/office/drawing/2014/main" id="{41230D54-FF6B-4BCA-8B26-91F6A0EAEC83}"/>
              </a:ext>
            </a:extLst>
          </p:cNvPr>
          <p:cNvSpPr/>
          <p:nvPr/>
        </p:nvSpPr>
        <p:spPr>
          <a:xfrm>
            <a:off x="165847" y="250180"/>
            <a:ext cx="8812305" cy="6365224"/>
          </a:xfrm>
          <a:prstGeom prst="rect">
            <a:avLst/>
          </a:prstGeom>
          <a:noFill/>
          <a:ln w="28575">
            <a:solidFill>
              <a:srgbClr val="BDD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9633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183840"/>
            <a:ext cx="8229600" cy="1143000"/>
          </a:xfrm>
        </p:spPr>
        <p:txBody>
          <a:bodyPr>
            <a:normAutofit/>
          </a:bodyPr>
          <a:lstStyle/>
          <a:p>
            <a:r>
              <a:rPr lang="da-DK" sz="3600">
                <a:latin typeface="KBH Black" panose="00000A00000000000000" pitchFamily="2" charset="0"/>
              </a:rPr>
              <a:t>Retningslinjer</a:t>
            </a:r>
          </a:p>
        </p:txBody>
      </p:sp>
      <p:sp>
        <p:nvSpPr>
          <p:cNvPr id="3" name="Pladsholder til indhold 2"/>
          <p:cNvSpPr>
            <a:spLocks noGrp="1"/>
          </p:cNvSpPr>
          <p:nvPr>
            <p:ph idx="1"/>
          </p:nvPr>
        </p:nvSpPr>
        <p:spPr>
          <a:xfrm>
            <a:off x="457199" y="1812693"/>
            <a:ext cx="8229600" cy="4525963"/>
          </a:xfrm>
        </p:spPr>
        <p:txBody>
          <a:bodyPr>
            <a:normAutofit fontScale="77500" lnSpcReduction="20000"/>
          </a:bodyPr>
          <a:lstStyle/>
          <a:p>
            <a:pPr>
              <a:buClr>
                <a:srgbClr val="E24444"/>
              </a:buClr>
              <a:buFont typeface="Wingdings" panose="05000000000000000000" pitchFamily="2" charset="2"/>
              <a:buChar char="§"/>
            </a:pPr>
            <a:r>
              <a:rPr lang="da-DK" sz="2700">
                <a:latin typeface="KBH Medium" panose="00000600000000000000" pitchFamily="2" charset="0"/>
              </a:rPr>
              <a:t>Når en af parterne ønsker det, skal der indledes drøftelser med henblik på fastlægning af retningslinjer.</a:t>
            </a:r>
          </a:p>
          <a:p>
            <a:pPr>
              <a:buClr>
                <a:srgbClr val="E24444"/>
              </a:buClr>
              <a:buFont typeface="Wingdings" panose="05000000000000000000" pitchFamily="2" charset="2"/>
              <a:buChar char="§"/>
            </a:pPr>
            <a:endParaRPr lang="da-DK" sz="2700">
              <a:latin typeface="KBH Medium" panose="00000600000000000000" pitchFamily="2" charset="0"/>
            </a:endParaRPr>
          </a:p>
          <a:p>
            <a:pPr>
              <a:buClr>
                <a:srgbClr val="E24444"/>
              </a:buClr>
              <a:buFont typeface="Wingdings" panose="05000000000000000000" pitchFamily="2" charset="2"/>
              <a:buChar char="§"/>
            </a:pPr>
            <a:r>
              <a:rPr lang="da-DK" sz="2700">
                <a:latin typeface="KBH Medium" panose="00000600000000000000" pitchFamily="2" charset="0"/>
              </a:rPr>
              <a:t>Der skal udvises positiv forhandlingsvilje og søges opnået enighed.</a:t>
            </a:r>
          </a:p>
          <a:p>
            <a:pPr>
              <a:buClr>
                <a:srgbClr val="E24444"/>
              </a:buClr>
              <a:buFont typeface="Wingdings" panose="05000000000000000000" pitchFamily="2" charset="2"/>
              <a:buChar char="§"/>
            </a:pPr>
            <a:endParaRPr lang="da-DK" sz="2700">
              <a:latin typeface="KBH Medium" panose="00000600000000000000" pitchFamily="2" charset="0"/>
            </a:endParaRPr>
          </a:p>
          <a:p>
            <a:pPr>
              <a:buClr>
                <a:srgbClr val="E24444"/>
              </a:buClr>
              <a:buFont typeface="Wingdings" panose="05000000000000000000" pitchFamily="2" charset="2"/>
              <a:buChar char="§"/>
            </a:pPr>
            <a:r>
              <a:rPr lang="da-DK" sz="2700">
                <a:latin typeface="KBH Medium" panose="00000600000000000000" pitchFamily="2" charset="0"/>
              </a:rPr>
              <a:t>Hvis der ikke opnås enighed om retningslinjer på et givet område, skal ledelsen, hvis medarbejderne fremsætter ønske herom, skriftlig redegøre for, hvordan man derefter vil forholde sig på det pågældende område</a:t>
            </a:r>
          </a:p>
          <a:p>
            <a:pPr>
              <a:buClr>
                <a:srgbClr val="E24444"/>
              </a:buClr>
              <a:buFont typeface="Wingdings" panose="05000000000000000000" pitchFamily="2" charset="2"/>
              <a:buChar char="§"/>
            </a:pPr>
            <a:endParaRPr lang="da-DK" sz="2700">
              <a:latin typeface="KBH Medium" panose="00000600000000000000" pitchFamily="2" charset="0"/>
            </a:endParaRPr>
          </a:p>
          <a:p>
            <a:pPr>
              <a:buClr>
                <a:srgbClr val="E24444"/>
              </a:buClr>
              <a:buFont typeface="Wingdings" panose="05000000000000000000" pitchFamily="2" charset="2"/>
              <a:buChar char="§"/>
            </a:pPr>
            <a:r>
              <a:rPr lang="da-DK" sz="2800">
                <a:latin typeface="KBH Medium" panose="00000600000000000000" pitchFamily="2" charset="0"/>
              </a:rPr>
              <a:t>Alle retningslinjer er bindende for begge parter, og man er forpligtet til at forsvare og anvende dem loyalt</a:t>
            </a:r>
          </a:p>
          <a:p>
            <a:pPr>
              <a:buClr>
                <a:srgbClr val="E24444"/>
              </a:buClr>
              <a:buFont typeface="Wingdings" panose="05000000000000000000" pitchFamily="2" charset="2"/>
              <a:buChar char="§"/>
            </a:pPr>
            <a:endParaRPr lang="da-DK" sz="2700">
              <a:latin typeface="KBH Medium" panose="00000600000000000000" pitchFamily="2" charset="0"/>
            </a:endParaRPr>
          </a:p>
          <a:p>
            <a:endParaRPr lang="da-DK"/>
          </a:p>
        </p:txBody>
      </p:sp>
      <p:sp>
        <p:nvSpPr>
          <p:cNvPr id="6" name="Tekstfelt 5">
            <a:extLst>
              <a:ext uri="{FF2B5EF4-FFF2-40B4-BE49-F238E27FC236}">
                <a16:creationId xmlns:a16="http://schemas.microsoft.com/office/drawing/2014/main" id="{52C2BB16-1AC6-4A8B-B18E-166BF102C66B}"/>
              </a:ext>
            </a:extLst>
          </p:cNvPr>
          <p:cNvSpPr txBox="1"/>
          <p:nvPr/>
        </p:nvSpPr>
        <p:spPr>
          <a:xfrm>
            <a:off x="613841" y="6268670"/>
            <a:ext cx="3158059" cy="369332"/>
          </a:xfrm>
          <a:prstGeom prst="rect">
            <a:avLst/>
          </a:prstGeom>
          <a:noFill/>
        </p:spPr>
        <p:txBody>
          <a:bodyPr wrap="square" rtlCol="0">
            <a:spAutoFit/>
          </a:bodyPr>
          <a:lstStyle/>
          <a:p>
            <a:r>
              <a:rPr lang="da-DK"/>
              <a:t>MED aftalen § 14</a:t>
            </a:r>
          </a:p>
        </p:txBody>
      </p:sp>
      <p:sp>
        <p:nvSpPr>
          <p:cNvPr id="9" name="Rektangel 8">
            <a:extLst>
              <a:ext uri="{FF2B5EF4-FFF2-40B4-BE49-F238E27FC236}">
                <a16:creationId xmlns:a16="http://schemas.microsoft.com/office/drawing/2014/main" id="{7BB59729-9B17-4C64-A1F5-C61DFF44C7F9}"/>
              </a:ext>
            </a:extLst>
          </p:cNvPr>
          <p:cNvSpPr/>
          <p:nvPr/>
        </p:nvSpPr>
        <p:spPr>
          <a:xfrm>
            <a:off x="165847" y="250180"/>
            <a:ext cx="8812305" cy="6387822"/>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F551D-88E7-4426-B3B2-A09A8273D4A9}"/>
              </a:ext>
            </a:extLst>
          </p:cNvPr>
          <p:cNvSpPr>
            <a:spLocks noGrp="1"/>
          </p:cNvSpPr>
          <p:nvPr>
            <p:ph type="title"/>
          </p:nvPr>
        </p:nvSpPr>
        <p:spPr/>
        <p:txBody>
          <a:bodyPr>
            <a:normAutofit/>
          </a:bodyPr>
          <a:lstStyle/>
          <a:p>
            <a:r>
              <a:rPr lang="da-DK" sz="4000">
                <a:latin typeface="KBH Black" panose="00000A00000000000000" pitchFamily="2" charset="0"/>
              </a:rPr>
              <a:t>Den gode retningslinje</a:t>
            </a:r>
          </a:p>
        </p:txBody>
      </p:sp>
      <p:sp>
        <p:nvSpPr>
          <p:cNvPr id="3" name="Pladsholder til indhold 2">
            <a:extLst>
              <a:ext uri="{FF2B5EF4-FFF2-40B4-BE49-F238E27FC236}">
                <a16:creationId xmlns:a16="http://schemas.microsoft.com/office/drawing/2014/main" id="{65D45DBE-21E0-45B5-B9D4-341BABD8DF5A}"/>
              </a:ext>
            </a:extLst>
          </p:cNvPr>
          <p:cNvSpPr>
            <a:spLocks noGrp="1"/>
          </p:cNvSpPr>
          <p:nvPr>
            <p:ph idx="1"/>
          </p:nvPr>
        </p:nvSpPr>
        <p:spPr>
          <a:xfrm>
            <a:off x="457200" y="1417638"/>
            <a:ext cx="8229600" cy="4525963"/>
          </a:xfrm>
        </p:spPr>
        <p:txBody>
          <a:bodyPr>
            <a:normAutofit/>
          </a:bodyPr>
          <a:lstStyle/>
          <a:p>
            <a:pPr marL="0" indent="0">
              <a:buNone/>
            </a:pPr>
            <a:r>
              <a:rPr lang="da-DK" sz="2400">
                <a:latin typeface="KBH Medium" panose="00000600000000000000" pitchFamily="2" charset="0"/>
              </a:rPr>
              <a:t>Den gode skriftlige retningslinje er nem at forstå, nem at administrere og indeholder:</a:t>
            </a:r>
          </a:p>
          <a:p>
            <a:pPr marL="0" indent="0">
              <a:buNone/>
            </a:pPr>
            <a:endParaRPr lang="da-DK" sz="2400">
              <a:latin typeface="KBH Medium" panose="00000600000000000000" pitchFamily="2" charset="0"/>
            </a:endParaRPr>
          </a:p>
          <a:p>
            <a:pPr>
              <a:buClr>
                <a:srgbClr val="E24444"/>
              </a:buClr>
              <a:buFont typeface="Wingdings" panose="05000000000000000000" pitchFamily="2" charset="2"/>
              <a:buChar char="§"/>
            </a:pPr>
            <a:r>
              <a:rPr lang="da-DK" sz="2400">
                <a:latin typeface="KBH Medium" panose="00000600000000000000" pitchFamily="2" charset="0"/>
              </a:rPr>
              <a:t>Hvad er formålet?</a:t>
            </a:r>
          </a:p>
          <a:p>
            <a:pPr>
              <a:buClr>
                <a:srgbClr val="E24444"/>
              </a:buClr>
              <a:buFont typeface="Wingdings" panose="05000000000000000000" pitchFamily="2" charset="2"/>
              <a:buChar char="§"/>
            </a:pPr>
            <a:r>
              <a:rPr lang="da-DK" sz="2400">
                <a:latin typeface="KBH Medium" panose="00000600000000000000" pitchFamily="2" charset="0"/>
              </a:rPr>
              <a:t>Hvem er omfattet?</a:t>
            </a:r>
          </a:p>
          <a:p>
            <a:pPr>
              <a:buClr>
                <a:srgbClr val="E24444"/>
              </a:buClr>
              <a:buFont typeface="Wingdings" panose="05000000000000000000" pitchFamily="2" charset="2"/>
              <a:buChar char="§"/>
            </a:pPr>
            <a:r>
              <a:rPr lang="da-DK" sz="2400">
                <a:latin typeface="KBH Medium" panose="00000600000000000000" pitchFamily="2" charset="0"/>
              </a:rPr>
              <a:t>Præcist beskrevet, hvad er aftalt?</a:t>
            </a:r>
          </a:p>
          <a:p>
            <a:pPr>
              <a:buClr>
                <a:srgbClr val="E24444"/>
              </a:buClr>
              <a:buFont typeface="Wingdings" panose="05000000000000000000" pitchFamily="2" charset="2"/>
              <a:buChar char="§"/>
            </a:pPr>
            <a:r>
              <a:rPr lang="da-DK" sz="2400">
                <a:latin typeface="KBH Medium" panose="00000600000000000000" pitchFamily="2" charset="0"/>
              </a:rPr>
              <a:t>Hvor er retningslinjen aftalt?</a:t>
            </a:r>
          </a:p>
          <a:p>
            <a:pPr>
              <a:buClr>
                <a:srgbClr val="E24444"/>
              </a:buClr>
              <a:buFont typeface="Wingdings" panose="05000000000000000000" pitchFamily="2" charset="2"/>
              <a:buChar char="§"/>
            </a:pPr>
            <a:r>
              <a:rPr lang="da-DK" sz="2400">
                <a:latin typeface="KBH Medium" panose="00000600000000000000" pitchFamily="2" charset="0"/>
              </a:rPr>
              <a:t>Hvornår er aftalen indgået?</a:t>
            </a:r>
          </a:p>
          <a:p>
            <a:pPr>
              <a:buClr>
                <a:srgbClr val="E24444"/>
              </a:buClr>
              <a:buFont typeface="Wingdings" panose="05000000000000000000" pitchFamily="2" charset="2"/>
              <a:buChar char="§"/>
            </a:pPr>
            <a:r>
              <a:rPr lang="da-DK" sz="2400">
                <a:latin typeface="KBH Medium" panose="00000600000000000000" pitchFamily="2" charset="0"/>
              </a:rPr>
              <a:t>Opsigelse? </a:t>
            </a:r>
          </a:p>
          <a:p>
            <a:pPr>
              <a:buClr>
                <a:srgbClr val="E24444"/>
              </a:buClr>
              <a:buFont typeface="Wingdings" panose="05000000000000000000" pitchFamily="2" charset="2"/>
              <a:buChar char="§"/>
            </a:pPr>
            <a:r>
              <a:rPr lang="da-DK" sz="2400">
                <a:latin typeface="KBH Medium" panose="00000600000000000000" pitchFamily="2" charset="0"/>
              </a:rPr>
              <a:t>Evaluering?</a:t>
            </a:r>
          </a:p>
        </p:txBody>
      </p:sp>
      <p:sp>
        <p:nvSpPr>
          <p:cNvPr id="7" name="Rektangel 6">
            <a:extLst>
              <a:ext uri="{FF2B5EF4-FFF2-40B4-BE49-F238E27FC236}">
                <a16:creationId xmlns:a16="http://schemas.microsoft.com/office/drawing/2014/main" id="{D6A1BB4C-6869-4D90-8A70-423B2CDB4FDF}"/>
              </a:ext>
            </a:extLst>
          </p:cNvPr>
          <p:cNvSpPr/>
          <p:nvPr/>
        </p:nvSpPr>
        <p:spPr>
          <a:xfrm>
            <a:off x="165847" y="250180"/>
            <a:ext cx="8812305" cy="6333182"/>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59756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4000">
                <a:latin typeface="KBH Black" panose="00000A00000000000000" pitchFamily="2" charset="0"/>
              </a:rPr>
              <a:t>Program</a:t>
            </a:r>
            <a:br>
              <a:rPr lang="da-DK" sz="4000">
                <a:latin typeface="KBH Black" panose="00000A00000000000000" pitchFamily="2" charset="0"/>
              </a:rPr>
            </a:br>
            <a:r>
              <a:rPr lang="da-DK" sz="4000">
                <a:latin typeface="KBH Black" panose="00000A00000000000000" pitchFamily="2" charset="0"/>
              </a:rPr>
              <a:t>9.00 – 15.30</a:t>
            </a:r>
          </a:p>
        </p:txBody>
      </p:sp>
      <p:sp>
        <p:nvSpPr>
          <p:cNvPr id="3" name="Pladsholder til indhold 2"/>
          <p:cNvSpPr>
            <a:spLocks noGrp="1"/>
          </p:cNvSpPr>
          <p:nvPr>
            <p:ph idx="1"/>
          </p:nvPr>
        </p:nvSpPr>
        <p:spPr/>
        <p:txBody>
          <a:bodyPr>
            <a:normAutofit lnSpcReduction="10000"/>
          </a:bodyPr>
          <a:lstStyle/>
          <a:p>
            <a:pPr>
              <a:buClr>
                <a:srgbClr val="FF0000"/>
              </a:buClr>
              <a:buFont typeface="Wingdings" panose="05000000000000000000" pitchFamily="2" charset="2"/>
              <a:buChar char="§"/>
            </a:pPr>
            <a:r>
              <a:rPr lang="da-DK" sz="2500">
                <a:latin typeface="KBH Medium" panose="00000600000000000000" pitchFamily="2" charset="0"/>
              </a:rPr>
              <a:t>Velkomst og program</a:t>
            </a:r>
          </a:p>
          <a:p>
            <a:pPr>
              <a:buClr>
                <a:srgbClr val="FF0000"/>
              </a:buClr>
              <a:buFont typeface="Wingdings" panose="05000000000000000000" pitchFamily="2" charset="2"/>
              <a:buChar char="§"/>
            </a:pPr>
            <a:r>
              <a:rPr lang="da-DK" sz="2500">
                <a:latin typeface="KBH Medium" panose="00000600000000000000" pitchFamily="2" charset="0"/>
              </a:rPr>
              <a:t>Hjemmeopgaver</a:t>
            </a:r>
          </a:p>
          <a:p>
            <a:pPr>
              <a:buClr>
                <a:srgbClr val="FF0000"/>
              </a:buClr>
              <a:buFont typeface="Wingdings" panose="05000000000000000000" pitchFamily="2" charset="2"/>
              <a:buChar char="§"/>
            </a:pPr>
            <a:r>
              <a:rPr lang="da-DK" sz="2500">
                <a:latin typeface="KBH Medium" panose="00000600000000000000" pitchFamily="2" charset="0"/>
              </a:rPr>
              <a:t>MED og arbejdsmiljø</a:t>
            </a:r>
          </a:p>
          <a:p>
            <a:pPr>
              <a:buClr>
                <a:srgbClr val="FF0000"/>
              </a:buClr>
              <a:buFont typeface="Wingdings" panose="05000000000000000000" pitchFamily="2" charset="2"/>
              <a:buChar char="§"/>
            </a:pPr>
            <a:r>
              <a:rPr lang="da-DK" sz="2500">
                <a:latin typeface="KBH Medium" panose="00000600000000000000" pitchFamily="2" charset="0"/>
              </a:rPr>
              <a:t>Strategisk arbejde – proces og gennemsigtighed</a:t>
            </a:r>
          </a:p>
          <a:p>
            <a:pPr>
              <a:buClr>
                <a:srgbClr val="FF0000"/>
              </a:buClr>
              <a:buFont typeface="Wingdings" panose="05000000000000000000" pitchFamily="2" charset="2"/>
              <a:buChar char="§"/>
            </a:pPr>
            <a:r>
              <a:rPr lang="da-DK" sz="2500">
                <a:latin typeface="KBH Medium" panose="00000600000000000000" pitchFamily="2" charset="0"/>
              </a:rPr>
              <a:t>Retningslinjer</a:t>
            </a:r>
          </a:p>
          <a:p>
            <a:pPr>
              <a:buClr>
                <a:srgbClr val="FF0000"/>
              </a:buClr>
              <a:buFont typeface="Wingdings" panose="05000000000000000000" pitchFamily="2" charset="2"/>
              <a:buChar char="§"/>
            </a:pPr>
            <a:r>
              <a:rPr lang="da-DK" sz="2500">
                <a:latin typeface="KBH Medium" panose="00000600000000000000" pitchFamily="2" charset="0"/>
              </a:rPr>
              <a:t>MED og budget</a:t>
            </a:r>
          </a:p>
          <a:p>
            <a:pPr>
              <a:buClr>
                <a:srgbClr val="FF0000"/>
              </a:buClr>
              <a:buFont typeface="Wingdings" panose="05000000000000000000" pitchFamily="2" charset="2"/>
              <a:buChar char="§"/>
            </a:pPr>
            <a:r>
              <a:rPr lang="da-DK" sz="2500">
                <a:latin typeface="KBH Medium" panose="00000600000000000000" pitchFamily="2" charset="0"/>
              </a:rPr>
              <a:t>Det gode møde</a:t>
            </a:r>
          </a:p>
          <a:p>
            <a:pPr>
              <a:buClr>
                <a:srgbClr val="FF0000"/>
              </a:buClr>
              <a:buFont typeface="Wingdings" panose="05000000000000000000" pitchFamily="2" charset="2"/>
              <a:buChar char="§"/>
            </a:pPr>
            <a:r>
              <a:rPr lang="da-DK" sz="2500">
                <a:latin typeface="KBH Medium" panose="00000600000000000000" pitchFamily="2" charset="0"/>
              </a:rPr>
              <a:t>Afsluttende refleksioner</a:t>
            </a:r>
          </a:p>
          <a:p>
            <a:pPr>
              <a:buClr>
                <a:srgbClr val="FF0000"/>
              </a:buClr>
              <a:buFont typeface="Wingdings" panose="05000000000000000000" pitchFamily="2" charset="2"/>
              <a:buChar char="§"/>
            </a:pPr>
            <a:r>
              <a:rPr lang="da-DK" sz="2500">
                <a:latin typeface="KBH Medium" panose="00000600000000000000" pitchFamily="2" charset="0"/>
              </a:rPr>
              <a:t>Praksisnær support</a:t>
            </a:r>
          </a:p>
          <a:p>
            <a:pPr>
              <a:buClr>
                <a:srgbClr val="FF0000"/>
              </a:buClr>
              <a:buFont typeface="Wingdings" panose="05000000000000000000" pitchFamily="2" charset="2"/>
              <a:buChar char="§"/>
            </a:pPr>
            <a:r>
              <a:rPr lang="da-DK" sz="2500">
                <a:latin typeface="KBH Medium" panose="00000600000000000000" pitchFamily="2" charset="0"/>
              </a:rPr>
              <a:t>Tak for denne gang</a:t>
            </a:r>
            <a:endParaRPr lang="da-DK" sz="2500">
              <a:solidFill>
                <a:srgbClr val="FF0000"/>
              </a:solidFill>
              <a:latin typeface="KBH Medium" panose="00000600000000000000" pitchFamily="2" charset="0"/>
            </a:endParaRPr>
          </a:p>
        </p:txBody>
      </p:sp>
      <p:sp>
        <p:nvSpPr>
          <p:cNvPr id="6" name="Rektangel 5">
            <a:extLst>
              <a:ext uri="{FF2B5EF4-FFF2-40B4-BE49-F238E27FC236}">
                <a16:creationId xmlns:a16="http://schemas.microsoft.com/office/drawing/2014/main" id="{5688BDDE-DD6B-49BA-8564-BFDD790801D6}"/>
              </a:ext>
            </a:extLst>
          </p:cNvPr>
          <p:cNvSpPr/>
          <p:nvPr/>
        </p:nvSpPr>
        <p:spPr>
          <a:xfrm>
            <a:off x="170329" y="267287"/>
            <a:ext cx="8812305" cy="631607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165847" y="250180"/>
            <a:ext cx="8352928" cy="707886"/>
          </a:xfrm>
          <a:prstGeom prst="rect">
            <a:avLst/>
          </a:prstGeom>
          <a:noFill/>
        </p:spPr>
        <p:txBody>
          <a:bodyPr wrap="square" rtlCol="0">
            <a:spAutoFit/>
          </a:bodyPr>
          <a:lstStyle/>
          <a:p>
            <a:pPr algn="ctr"/>
            <a:r>
              <a:rPr lang="da-DK" sz="4000">
                <a:latin typeface="KBH Black" panose="00000A00000000000000" pitchFamily="2" charset="0"/>
              </a:rPr>
              <a:t>Sygefraværspolitik</a:t>
            </a:r>
          </a:p>
        </p:txBody>
      </p:sp>
      <p:sp>
        <p:nvSpPr>
          <p:cNvPr id="7" name="Tekstboks 6"/>
          <p:cNvSpPr txBox="1"/>
          <p:nvPr/>
        </p:nvSpPr>
        <p:spPr>
          <a:xfrm>
            <a:off x="255031" y="1516942"/>
            <a:ext cx="8633935" cy="6001643"/>
          </a:xfrm>
          <a:prstGeom prst="rect">
            <a:avLst/>
          </a:prstGeom>
          <a:noFill/>
        </p:spPr>
        <p:txBody>
          <a:bodyPr wrap="square" rtlCol="0">
            <a:spAutoFit/>
          </a:bodyPr>
          <a:lstStyle/>
          <a:p>
            <a:pPr>
              <a:buClr>
                <a:srgbClr val="E24444"/>
              </a:buClr>
            </a:pPr>
            <a:endParaRPr lang="da-DK" sz="2500">
              <a:latin typeface="KBH Medium" panose="00000600000000000000" pitchFamily="2" charset="0"/>
            </a:endParaRPr>
          </a:p>
          <a:p>
            <a:pPr marL="342900" indent="-342900">
              <a:buClr>
                <a:srgbClr val="E24444"/>
              </a:buClr>
              <a:buFont typeface="Wingdings" panose="05000000000000000000" pitchFamily="2" charset="2"/>
              <a:buChar char="§"/>
            </a:pPr>
            <a:r>
              <a:rPr lang="da-DK" sz="2000">
                <a:latin typeface="KBH Medium" panose="00000600000000000000" pitchFamily="2" charset="0"/>
              </a:rPr>
              <a:t>Systematisk arbejde med forebyggelse af sygefravær</a:t>
            </a:r>
          </a:p>
          <a:p>
            <a:pPr marL="342900" indent="-342900">
              <a:buClr>
                <a:srgbClr val="E24444"/>
              </a:buClr>
              <a:buFont typeface="Wingdings" panose="05000000000000000000" pitchFamily="2" charset="2"/>
              <a:buChar char="§"/>
            </a:pPr>
            <a:endParaRPr lang="da-DK" sz="2000">
              <a:latin typeface="KBH Medium" panose="00000600000000000000" pitchFamily="2" charset="0"/>
            </a:endParaRPr>
          </a:p>
          <a:p>
            <a:pPr marL="342900" indent="-342900">
              <a:buClr>
                <a:srgbClr val="E24444"/>
              </a:buClr>
              <a:buFont typeface="Wingdings" panose="05000000000000000000" pitchFamily="2" charset="2"/>
              <a:buChar char="§"/>
            </a:pPr>
            <a:r>
              <a:rPr lang="da-DK" sz="2000">
                <a:latin typeface="KBH Medium" panose="00000600000000000000" pitchFamily="2" charset="0"/>
              </a:rPr>
              <a:t>Grundlag for lokale retningslinjer</a:t>
            </a:r>
          </a:p>
          <a:p>
            <a:pPr marL="342900" indent="-342900">
              <a:buClr>
                <a:srgbClr val="E24444"/>
              </a:buClr>
              <a:buFont typeface="Wingdings" panose="05000000000000000000" pitchFamily="2" charset="2"/>
              <a:buChar char="§"/>
            </a:pPr>
            <a:endParaRPr lang="da-DK" sz="2000">
              <a:latin typeface="KBH Medium" panose="00000600000000000000" pitchFamily="2" charset="0"/>
            </a:endParaRPr>
          </a:p>
          <a:p>
            <a:pPr>
              <a:buClr>
                <a:srgbClr val="E24444"/>
              </a:buClr>
            </a:pPr>
            <a:endParaRPr lang="da-DK" sz="2000">
              <a:latin typeface="KBH Medium" panose="00000600000000000000" pitchFamily="2" charset="0"/>
            </a:endParaRPr>
          </a:p>
          <a:p>
            <a:pPr>
              <a:buClr>
                <a:srgbClr val="E24444"/>
              </a:buClr>
            </a:pPr>
            <a:r>
              <a:rPr lang="da-DK" sz="2400" b="1">
                <a:latin typeface="KBH Medium" panose="00000600000000000000" pitchFamily="2" charset="0"/>
              </a:rPr>
              <a:t>Forventninger til LokalMED og Trio:</a:t>
            </a:r>
          </a:p>
          <a:p>
            <a:pPr marL="342900" indent="-342900">
              <a:buClr>
                <a:srgbClr val="E24444"/>
              </a:buClr>
              <a:buFont typeface="Wingdings" panose="05000000000000000000" pitchFamily="2" charset="2"/>
              <a:buChar char="§"/>
            </a:pPr>
            <a:endParaRPr lang="da-DK" sz="2000">
              <a:latin typeface="KBH Medium" panose="00000600000000000000" pitchFamily="2" charset="0"/>
            </a:endParaRPr>
          </a:p>
          <a:p>
            <a:pPr marL="342900" indent="-342900">
              <a:buClr>
                <a:srgbClr val="E24444"/>
              </a:buClr>
              <a:buFont typeface="Wingdings" panose="05000000000000000000" pitchFamily="2" charset="2"/>
              <a:buChar char="§"/>
            </a:pPr>
            <a:r>
              <a:rPr lang="da-DK" sz="2000">
                <a:latin typeface="KBH Medium" panose="00000600000000000000" pitchFamily="2" charset="0"/>
              </a:rPr>
              <a:t>Udbrede medansvar for arbejdsmiljø, trivsel og social kapital på hele arbejdspladsen </a:t>
            </a:r>
          </a:p>
          <a:p>
            <a:pPr marL="342900" indent="-342900">
              <a:buClr>
                <a:srgbClr val="E24444"/>
              </a:buClr>
              <a:buFont typeface="Wingdings" panose="05000000000000000000" pitchFamily="2" charset="2"/>
              <a:buChar char="§"/>
            </a:pPr>
            <a:endParaRPr lang="da-DK" sz="2000">
              <a:latin typeface="KBH Medium" panose="00000600000000000000" pitchFamily="2" charset="0"/>
            </a:endParaRPr>
          </a:p>
          <a:p>
            <a:pPr marL="342900" indent="-342900">
              <a:buClr>
                <a:srgbClr val="E24444"/>
              </a:buClr>
              <a:buFont typeface="Wingdings" panose="05000000000000000000" pitchFamily="2" charset="2"/>
              <a:buChar char="§"/>
            </a:pPr>
            <a:r>
              <a:rPr lang="da-DK" sz="2000">
                <a:latin typeface="KBH Medium" panose="00000600000000000000" pitchFamily="2" charset="0"/>
              </a:rPr>
              <a:t>Udarbejde handleplaner der kan understøtte arbejdet med kvalitet i kerneopgaven, godt arbejdsmiljø og trivsel</a:t>
            </a:r>
          </a:p>
          <a:p>
            <a:pPr marL="342900" indent="-342900">
              <a:buClr>
                <a:srgbClr val="E24444"/>
              </a:buClr>
              <a:buFont typeface="Wingdings" panose="05000000000000000000" pitchFamily="2" charset="2"/>
              <a:buChar char="§"/>
            </a:pPr>
            <a:endParaRPr lang="da-DK" sz="2500">
              <a:latin typeface="KBH Medium" panose="00000600000000000000" pitchFamily="2" charset="0"/>
            </a:endParaRPr>
          </a:p>
          <a:p>
            <a:pPr>
              <a:buClr>
                <a:srgbClr val="E24444"/>
              </a:buClr>
            </a:pPr>
            <a:r>
              <a:rPr lang="da-DK" sz="2500">
                <a:latin typeface="KBH Medium" panose="00000600000000000000" pitchFamily="2" charset="0"/>
              </a:rPr>
              <a:t>							</a:t>
            </a:r>
            <a:r>
              <a:rPr lang="da-DK" sz="900">
                <a:latin typeface="KBH Medium" panose="00000600000000000000" pitchFamily="2" charset="0"/>
              </a:rPr>
              <a:t>BUF sygefraværspolitik</a:t>
            </a:r>
            <a:endParaRPr lang="da-DK" sz="2500">
              <a:latin typeface="KBH Medium" panose="00000600000000000000" pitchFamily="2" charset="0"/>
            </a:endParaRPr>
          </a:p>
          <a:p>
            <a:pPr marL="342900" indent="-342900">
              <a:buClr>
                <a:srgbClr val="E24444"/>
              </a:buClr>
              <a:buFont typeface="Wingdings" panose="05000000000000000000" pitchFamily="2" charset="2"/>
              <a:buChar char="§"/>
            </a:pPr>
            <a:endParaRPr lang="da-DK" sz="2000">
              <a:latin typeface="KBH Medium" panose="00000600000000000000" pitchFamily="2" charset="0"/>
            </a:endParaRPr>
          </a:p>
          <a:p>
            <a:pPr marL="342900" indent="-342900">
              <a:buClr>
                <a:srgbClr val="E24444"/>
              </a:buClr>
              <a:buFont typeface="Wingdings" panose="05000000000000000000" pitchFamily="2" charset="2"/>
              <a:buChar char="§"/>
            </a:pPr>
            <a:endParaRPr lang="da-DK" sz="2000">
              <a:latin typeface="KBH Medium" panose="00000600000000000000" pitchFamily="2" charset="0"/>
            </a:endParaRPr>
          </a:p>
          <a:p>
            <a:pPr>
              <a:buClr>
                <a:srgbClr val="E24444"/>
              </a:buClr>
            </a:pPr>
            <a:endParaRPr lang="da-DK" sz="2500">
              <a:latin typeface="KBH Medium" panose="00000600000000000000" pitchFamily="2" charset="0"/>
            </a:endParaRPr>
          </a:p>
        </p:txBody>
      </p:sp>
      <p:sp>
        <p:nvSpPr>
          <p:cNvPr id="11" name="Tekstboks 10"/>
          <p:cNvSpPr txBox="1"/>
          <p:nvPr/>
        </p:nvSpPr>
        <p:spPr>
          <a:xfrm>
            <a:off x="395535" y="1265561"/>
            <a:ext cx="3215945" cy="461665"/>
          </a:xfrm>
          <a:prstGeom prst="rect">
            <a:avLst/>
          </a:prstGeom>
          <a:noFill/>
        </p:spPr>
        <p:txBody>
          <a:bodyPr wrap="none" rtlCol="0">
            <a:spAutoFit/>
          </a:bodyPr>
          <a:lstStyle/>
          <a:p>
            <a:r>
              <a:rPr lang="da-DK" sz="2400" b="1">
                <a:latin typeface="KBH Medium" panose="00000600000000000000" pitchFamily="2" charset="0"/>
              </a:rPr>
              <a:t>Hvad er hensigten?</a:t>
            </a:r>
          </a:p>
        </p:txBody>
      </p:sp>
      <p:sp>
        <p:nvSpPr>
          <p:cNvPr id="8" name="Rektangel 7">
            <a:extLst>
              <a:ext uri="{FF2B5EF4-FFF2-40B4-BE49-F238E27FC236}">
                <a16:creationId xmlns:a16="http://schemas.microsoft.com/office/drawing/2014/main" id="{B6B87F16-989D-49B2-9A55-8D76830BACDE}"/>
              </a:ext>
            </a:extLst>
          </p:cNvPr>
          <p:cNvSpPr/>
          <p:nvPr/>
        </p:nvSpPr>
        <p:spPr>
          <a:xfrm>
            <a:off x="165848" y="177761"/>
            <a:ext cx="8812305" cy="634786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45F39A92-C74F-43CC-8140-4BD089700C41}"/>
              </a:ext>
            </a:extLst>
          </p:cNvPr>
          <p:cNvPicPr>
            <a:picLocks noChangeAspect="1"/>
          </p:cNvPicPr>
          <p:nvPr/>
        </p:nvPicPr>
        <p:blipFill>
          <a:blip r:embed="rId2"/>
          <a:stretch>
            <a:fillRect/>
          </a:stretch>
        </p:blipFill>
        <p:spPr>
          <a:xfrm>
            <a:off x="5569425" y="1834695"/>
            <a:ext cx="3145441" cy="1639240"/>
          </a:xfrm>
          <a:prstGeom prst="rect">
            <a:avLst/>
          </a:prstGeom>
        </p:spPr>
      </p:pic>
      <p:sp>
        <p:nvSpPr>
          <p:cNvPr id="3" name="Tekstfelt 2">
            <a:extLst>
              <a:ext uri="{FF2B5EF4-FFF2-40B4-BE49-F238E27FC236}">
                <a16:creationId xmlns:a16="http://schemas.microsoft.com/office/drawing/2014/main" id="{A27F7DE0-05AB-4682-B577-76156D032A50}"/>
              </a:ext>
            </a:extLst>
          </p:cNvPr>
          <p:cNvSpPr txBox="1"/>
          <p:nvPr/>
        </p:nvSpPr>
        <p:spPr>
          <a:xfrm>
            <a:off x="284318" y="2654315"/>
            <a:ext cx="8693834" cy="4262705"/>
          </a:xfrm>
          <a:prstGeom prst="rect">
            <a:avLst/>
          </a:prstGeom>
          <a:noFill/>
        </p:spPr>
        <p:txBody>
          <a:bodyPr wrap="square" lIns="0" tIns="0" rIns="0" bIns="0" rtlCol="0">
            <a:spAutoFit/>
          </a:bodyPr>
          <a:lstStyle/>
          <a:p>
            <a:endParaRPr lang="da-DK" sz="3200">
              <a:latin typeface="KBH Demibold" panose="00000700000000000000" pitchFamily="2" charset="0"/>
            </a:endParaRPr>
          </a:p>
          <a:p>
            <a:endParaRPr lang="da-DK" sz="3200">
              <a:latin typeface="KBH Demibold" panose="00000700000000000000" pitchFamily="2" charset="0"/>
            </a:endParaRPr>
          </a:p>
          <a:p>
            <a:pPr marL="342900" indent="-342900">
              <a:buClr>
                <a:srgbClr val="E24444"/>
              </a:buClr>
              <a:buFont typeface="Wingdings" panose="05000000000000000000" pitchFamily="2" charset="2"/>
              <a:buChar char="§"/>
            </a:pPr>
            <a:endParaRPr lang="da-DK" sz="2400">
              <a:latin typeface="KBH Medium" panose="00000600000000000000" pitchFamily="2" charset="0"/>
            </a:endParaRPr>
          </a:p>
          <a:p>
            <a:pPr marL="342900" indent="-342900">
              <a:buClr>
                <a:srgbClr val="E24444"/>
              </a:buClr>
              <a:buFont typeface="Wingdings" panose="05000000000000000000" pitchFamily="2" charset="2"/>
              <a:buChar char="§"/>
            </a:pPr>
            <a:r>
              <a:rPr lang="da-DK" sz="2400">
                <a:latin typeface="KBH Medium" panose="00000600000000000000" pitchFamily="2" charset="0"/>
              </a:rPr>
              <a:t>Hvordan arbejder I med forebyggelse af sygefravær?</a:t>
            </a:r>
          </a:p>
          <a:p>
            <a:pPr marL="342900" indent="-342900">
              <a:buClr>
                <a:srgbClr val="E24444"/>
              </a:buClr>
              <a:buFont typeface="Wingdings" panose="05000000000000000000" pitchFamily="2" charset="2"/>
              <a:buChar char="§"/>
            </a:pPr>
            <a:endParaRPr lang="da-DK" sz="2400">
              <a:latin typeface="KBH Medium" panose="00000600000000000000" pitchFamily="2" charset="0"/>
            </a:endParaRPr>
          </a:p>
          <a:p>
            <a:pPr marL="342900" indent="-342900">
              <a:buClr>
                <a:srgbClr val="E24444"/>
              </a:buClr>
              <a:buFont typeface="Wingdings" panose="05000000000000000000" pitchFamily="2" charset="2"/>
              <a:buChar char="§"/>
            </a:pPr>
            <a:r>
              <a:rPr lang="da-DK" sz="2400">
                <a:latin typeface="KBH Medium" panose="00000600000000000000" pitchFamily="2" charset="0"/>
              </a:rPr>
              <a:t>Hvordan sørger I for at der er MEDansvar, gennemsigtighed og professionel enighed blandt kollegerne?</a:t>
            </a:r>
            <a:endParaRPr lang="da-DK" sz="2400" kern="0">
              <a:latin typeface="KBH Medium" panose="00000600000000000000" pitchFamily="2" charset="0"/>
              <a:ea typeface="Times" panose="02020603050405020304" pitchFamily="18" charset="0"/>
              <a:cs typeface="Arial" panose="020B0604020202020204" pitchFamily="34" charset="0"/>
            </a:endParaRPr>
          </a:p>
          <a:p>
            <a:pPr marL="800100" lvl="1" indent="-342900">
              <a:spcBef>
                <a:spcPts val="300"/>
              </a:spcBef>
              <a:spcAft>
                <a:spcPts val="300"/>
              </a:spcAft>
              <a:buClr>
                <a:srgbClr val="E24444"/>
              </a:buClr>
              <a:buFont typeface="Wingdings" panose="05000000000000000000" pitchFamily="2" charset="2"/>
              <a:buChar char="§"/>
            </a:pPr>
            <a:endParaRPr lang="da-DK" sz="3200">
              <a:latin typeface="KBH Demibold" panose="00000700000000000000" pitchFamily="2" charset="0"/>
            </a:endParaRPr>
          </a:p>
          <a:p>
            <a:pPr marL="457200" indent="-457200">
              <a:buFont typeface="Wingdings" panose="05000000000000000000" pitchFamily="2" charset="2"/>
              <a:buChar char="q"/>
            </a:pPr>
            <a:endParaRPr lang="da-DK" sz="3200">
              <a:latin typeface="KBH Demibold" panose="00000700000000000000" pitchFamily="2" charset="0"/>
            </a:endParaRPr>
          </a:p>
        </p:txBody>
      </p:sp>
      <p:sp>
        <p:nvSpPr>
          <p:cNvPr id="6" name="Tekstfelt 5">
            <a:extLst>
              <a:ext uri="{FF2B5EF4-FFF2-40B4-BE49-F238E27FC236}">
                <a16:creationId xmlns:a16="http://schemas.microsoft.com/office/drawing/2014/main" id="{9D1DFB94-B213-4AD3-B437-4E39B9C16ED6}"/>
              </a:ext>
            </a:extLst>
          </p:cNvPr>
          <p:cNvSpPr txBox="1"/>
          <p:nvPr/>
        </p:nvSpPr>
        <p:spPr>
          <a:xfrm>
            <a:off x="-176209" y="519344"/>
            <a:ext cx="8077442" cy="1323439"/>
          </a:xfrm>
          <a:prstGeom prst="rect">
            <a:avLst/>
          </a:prstGeom>
          <a:noFill/>
        </p:spPr>
        <p:txBody>
          <a:bodyPr wrap="square">
            <a:spAutoFit/>
          </a:bodyPr>
          <a:lstStyle/>
          <a:p>
            <a:pPr algn="ctr"/>
            <a:r>
              <a:rPr lang="da-DK" sz="4000">
                <a:latin typeface="KBH Black" panose="00000A00000000000000" pitchFamily="2" charset="0"/>
              </a:rPr>
              <a:t>Arbejdet med sygefraværspolitik</a:t>
            </a:r>
            <a:endParaRPr lang="da-DK" sz="4000"/>
          </a:p>
        </p:txBody>
      </p:sp>
      <p:sp>
        <p:nvSpPr>
          <p:cNvPr id="8" name="Rektangel 7">
            <a:extLst>
              <a:ext uri="{FF2B5EF4-FFF2-40B4-BE49-F238E27FC236}">
                <a16:creationId xmlns:a16="http://schemas.microsoft.com/office/drawing/2014/main" id="{C7A35EFA-3227-4BE4-AB12-7444F71E9E8C}"/>
              </a:ext>
            </a:extLst>
          </p:cNvPr>
          <p:cNvSpPr/>
          <p:nvPr/>
        </p:nvSpPr>
        <p:spPr>
          <a:xfrm>
            <a:off x="165847" y="250180"/>
            <a:ext cx="8812305" cy="636522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19470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799" y="678656"/>
            <a:ext cx="7772400" cy="1470025"/>
          </a:xfrm>
        </p:spPr>
        <p:txBody>
          <a:bodyPr>
            <a:normAutofit/>
          </a:bodyPr>
          <a:lstStyle/>
          <a:p>
            <a:r>
              <a:rPr lang="da-DK" sz="4000">
                <a:latin typeface="KBH Black" panose="00000A00000000000000" pitchFamily="2" charset="0"/>
              </a:rPr>
              <a:t>MED og budget</a:t>
            </a:r>
          </a:p>
        </p:txBody>
      </p:sp>
      <p:pic>
        <p:nvPicPr>
          <p:cNvPr id="4" name="Grafik 3" descr="Sparegris med massiv udfyldning">
            <a:extLst>
              <a:ext uri="{FF2B5EF4-FFF2-40B4-BE49-F238E27FC236}">
                <a16:creationId xmlns:a16="http://schemas.microsoft.com/office/drawing/2014/main" id="{E349E8C6-182B-46A9-989F-C51C426F47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5953" y="2467622"/>
            <a:ext cx="3552092" cy="3552092"/>
          </a:xfrm>
          <a:prstGeom prst="rect">
            <a:avLst/>
          </a:prstGeom>
        </p:spPr>
      </p:pic>
      <p:pic>
        <p:nvPicPr>
          <p:cNvPr id="7" name="Grafik 6" descr="Flyvende penge kontur">
            <a:extLst>
              <a:ext uri="{FF2B5EF4-FFF2-40B4-BE49-F238E27FC236}">
                <a16:creationId xmlns:a16="http://schemas.microsoft.com/office/drawing/2014/main" id="{0CC1BAF2-9246-4191-848E-BA400F3452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16050" y="3786468"/>
            <a:ext cx="914400" cy="914400"/>
          </a:xfrm>
          <a:prstGeom prst="rect">
            <a:avLst/>
          </a:prstGeom>
        </p:spPr>
      </p:pic>
      <p:sp>
        <p:nvSpPr>
          <p:cNvPr id="8" name="Rutediagram: Forbindelse 7">
            <a:extLst>
              <a:ext uri="{FF2B5EF4-FFF2-40B4-BE49-F238E27FC236}">
                <a16:creationId xmlns:a16="http://schemas.microsoft.com/office/drawing/2014/main" id="{F3FBB518-2B5D-428E-9992-83F1DB9720CE}"/>
              </a:ext>
            </a:extLst>
          </p:cNvPr>
          <p:cNvSpPr/>
          <p:nvPr/>
        </p:nvSpPr>
        <p:spPr>
          <a:xfrm>
            <a:off x="3530991" y="3840480"/>
            <a:ext cx="84406" cy="1056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1761CF3C-3D5B-4030-8DC2-F63D65CD7EDB}"/>
              </a:ext>
            </a:extLst>
          </p:cNvPr>
          <p:cNvSpPr/>
          <p:nvPr/>
        </p:nvSpPr>
        <p:spPr>
          <a:xfrm>
            <a:off x="165847" y="250180"/>
            <a:ext cx="8812305" cy="6327902"/>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a:latin typeface="KBH Black" panose="00000A00000000000000" pitchFamily="2" charset="0"/>
              </a:rPr>
              <a:t>Kort om budget</a:t>
            </a:r>
          </a:p>
        </p:txBody>
      </p:sp>
      <p:sp>
        <p:nvSpPr>
          <p:cNvPr id="3" name="Pladsholder til indhold 2"/>
          <p:cNvSpPr>
            <a:spLocks noGrp="1"/>
          </p:cNvSpPr>
          <p:nvPr>
            <p:ph idx="1"/>
          </p:nvPr>
        </p:nvSpPr>
        <p:spPr>
          <a:xfrm>
            <a:off x="457200" y="1273996"/>
            <a:ext cx="8229600" cy="4852167"/>
          </a:xfrm>
        </p:spPr>
        <p:txBody>
          <a:bodyPr>
            <a:normAutofit fontScale="85000" lnSpcReduction="20000"/>
          </a:bodyPr>
          <a:lstStyle/>
          <a:p>
            <a:pPr>
              <a:lnSpc>
                <a:spcPct val="160000"/>
              </a:lnSpc>
              <a:buClr>
                <a:srgbClr val="E24444"/>
              </a:buClr>
              <a:buFont typeface="Wingdings" panose="05000000000000000000" pitchFamily="2" charset="2"/>
              <a:buChar char="§"/>
            </a:pPr>
            <a:r>
              <a:rPr lang="da-DK" sz="2400">
                <a:latin typeface="KBH Medium" panose="00000600000000000000" pitchFamily="2" charset="0"/>
              </a:rPr>
              <a:t>En fremadrettet oversigt over de forventede indtægter og udgifter i et givet år</a:t>
            </a:r>
          </a:p>
          <a:p>
            <a:pPr>
              <a:lnSpc>
                <a:spcPct val="160000"/>
              </a:lnSpc>
              <a:buClr>
                <a:srgbClr val="E24444"/>
              </a:buClr>
              <a:buFont typeface="Wingdings" panose="05000000000000000000" pitchFamily="2" charset="2"/>
              <a:buChar char="§"/>
            </a:pPr>
            <a:r>
              <a:rPr lang="da-DK" sz="2400">
                <a:latin typeface="KBH Medium" panose="00000600000000000000" pitchFamily="2" charset="0"/>
              </a:rPr>
              <a:t>Et internt styringsredskab</a:t>
            </a:r>
          </a:p>
          <a:p>
            <a:pPr>
              <a:lnSpc>
                <a:spcPct val="160000"/>
              </a:lnSpc>
              <a:buClr>
                <a:srgbClr val="E24444"/>
              </a:buClr>
              <a:buFont typeface="Wingdings" panose="05000000000000000000" pitchFamily="2" charset="2"/>
              <a:buChar char="§"/>
            </a:pPr>
            <a:r>
              <a:rPr lang="da-DK" sz="2400">
                <a:latin typeface="KBH Medium" panose="00000600000000000000" pitchFamily="2" charset="0"/>
              </a:rPr>
              <a:t>Et udtryk for bevillingen for det kommende år</a:t>
            </a:r>
          </a:p>
          <a:p>
            <a:pPr>
              <a:lnSpc>
                <a:spcPct val="160000"/>
              </a:lnSpc>
              <a:buClr>
                <a:srgbClr val="E24444"/>
              </a:buClr>
              <a:buFont typeface="Wingdings" panose="05000000000000000000" pitchFamily="2" charset="2"/>
              <a:buChar char="§"/>
            </a:pPr>
            <a:r>
              <a:rPr lang="da-DK" sz="2400">
                <a:latin typeface="KBH Medium" panose="00000600000000000000" pitchFamily="2" charset="0"/>
              </a:rPr>
              <a:t>Øverste leder har det fulde ansvar for økonomien</a:t>
            </a:r>
          </a:p>
          <a:p>
            <a:pPr>
              <a:lnSpc>
                <a:spcPct val="160000"/>
              </a:lnSpc>
              <a:buClr>
                <a:srgbClr val="E24444"/>
              </a:buClr>
              <a:buFont typeface="Wingdings" panose="05000000000000000000" pitchFamily="2" charset="2"/>
              <a:buChar char="§"/>
            </a:pPr>
            <a:r>
              <a:rPr lang="da-DK" sz="2400">
                <a:latin typeface="KBH Medium" panose="00000600000000000000" pitchFamily="2" charset="0"/>
              </a:rPr>
              <a:t>Regnskabsprognoser udarbejdes 3 gange årligt</a:t>
            </a:r>
          </a:p>
          <a:p>
            <a:endParaRPr lang="da-DK" sz="2400">
              <a:latin typeface="KBH Medium" panose="00000600000000000000" pitchFamily="2" charset="0"/>
            </a:endParaRPr>
          </a:p>
          <a:p>
            <a:pPr>
              <a:buNone/>
            </a:pPr>
            <a:endParaRPr lang="da-DK" sz="2400" i="1">
              <a:latin typeface="KBH Medium" panose="00000600000000000000" pitchFamily="2" charset="0"/>
            </a:endParaRPr>
          </a:p>
          <a:p>
            <a:pPr>
              <a:buNone/>
            </a:pPr>
            <a:r>
              <a:rPr lang="da-DK" sz="2400" i="1">
                <a:latin typeface="KBH Medium" panose="00000600000000000000" pitchFamily="2" charset="0"/>
              </a:rPr>
              <a:t>Der skal sikres:</a:t>
            </a:r>
          </a:p>
          <a:p>
            <a:pPr>
              <a:buClr>
                <a:srgbClr val="E24444"/>
              </a:buClr>
            </a:pPr>
            <a:r>
              <a:rPr lang="da-DK" sz="2400">
                <a:latin typeface="KBH Medium" panose="00000600000000000000" pitchFamily="2" charset="0"/>
              </a:rPr>
              <a:t>Sparsommelighed</a:t>
            </a:r>
          </a:p>
          <a:p>
            <a:pPr>
              <a:buClr>
                <a:srgbClr val="E24444"/>
              </a:buClr>
            </a:pPr>
            <a:r>
              <a:rPr lang="da-DK" sz="2400">
                <a:latin typeface="KBH Medium" panose="00000600000000000000" pitchFamily="2" charset="0"/>
              </a:rPr>
              <a:t>Produktivitet</a:t>
            </a:r>
          </a:p>
          <a:p>
            <a:pPr>
              <a:buClr>
                <a:srgbClr val="E24444"/>
              </a:buClr>
            </a:pPr>
            <a:r>
              <a:rPr lang="da-DK" sz="2400">
                <a:latin typeface="KBH Medium" panose="00000600000000000000" pitchFamily="2" charset="0"/>
              </a:rPr>
              <a:t>Effektivitet</a:t>
            </a:r>
          </a:p>
          <a:p>
            <a:endParaRPr lang="da-DK"/>
          </a:p>
        </p:txBody>
      </p:sp>
      <p:sp>
        <p:nvSpPr>
          <p:cNvPr id="7" name="Rektangel 6">
            <a:extLst>
              <a:ext uri="{FF2B5EF4-FFF2-40B4-BE49-F238E27FC236}">
                <a16:creationId xmlns:a16="http://schemas.microsoft.com/office/drawing/2014/main" id="{A50A50C0-1D9F-4C6D-9964-EAF7F3C538AE}"/>
              </a:ext>
            </a:extLst>
          </p:cNvPr>
          <p:cNvSpPr/>
          <p:nvPr/>
        </p:nvSpPr>
        <p:spPr>
          <a:xfrm>
            <a:off x="165847" y="250180"/>
            <a:ext cx="8812305" cy="6333182"/>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a:t> </a:t>
            </a:r>
            <a:r>
              <a:rPr lang="da-DK" sz="4000">
                <a:latin typeface="KBH Black" panose="00000A00000000000000" pitchFamily="2" charset="0"/>
              </a:rPr>
              <a:t>Hvad siger MED-aftalen?</a:t>
            </a:r>
          </a:p>
        </p:txBody>
      </p:sp>
      <p:sp>
        <p:nvSpPr>
          <p:cNvPr id="3" name="Pladsholder til indhold 2"/>
          <p:cNvSpPr>
            <a:spLocks noGrp="1"/>
          </p:cNvSpPr>
          <p:nvPr>
            <p:ph idx="1"/>
          </p:nvPr>
        </p:nvSpPr>
        <p:spPr>
          <a:xfrm>
            <a:off x="457200" y="1600200"/>
            <a:ext cx="8229600" cy="4708525"/>
          </a:xfrm>
        </p:spPr>
        <p:txBody>
          <a:bodyPr>
            <a:normAutofit fontScale="85000" lnSpcReduction="20000"/>
          </a:bodyPr>
          <a:lstStyle/>
          <a:p>
            <a:pPr>
              <a:buNone/>
            </a:pPr>
            <a:r>
              <a:rPr lang="da-DK"/>
              <a:t>§ </a:t>
            </a:r>
            <a:r>
              <a:rPr lang="da-DK">
                <a:latin typeface="KBH Medium" panose="00000600000000000000" pitchFamily="2" charset="0"/>
              </a:rPr>
              <a:t>10 </a:t>
            </a:r>
            <a:r>
              <a:rPr lang="da-DK" err="1">
                <a:latin typeface="KBH Medium" panose="00000600000000000000" pitchFamily="2" charset="0"/>
              </a:rPr>
              <a:t>stk</a:t>
            </a:r>
            <a:r>
              <a:rPr lang="da-DK">
                <a:latin typeface="KBH Medium" panose="00000600000000000000" pitchFamily="2" charset="0"/>
              </a:rPr>
              <a:t> 3: ”Drøfte forslag til budgetlægning og budgetændringer…”</a:t>
            </a:r>
          </a:p>
          <a:p>
            <a:pPr>
              <a:buNone/>
            </a:pPr>
            <a:endParaRPr lang="da-DK">
              <a:latin typeface="KBH Medium" panose="00000600000000000000" pitchFamily="2" charset="0"/>
            </a:endParaRPr>
          </a:p>
          <a:p>
            <a:pPr>
              <a:buNone/>
            </a:pPr>
            <a:r>
              <a:rPr lang="da-DK">
                <a:latin typeface="KBH Medium" panose="00000600000000000000" pitchFamily="2" charset="0"/>
              </a:rPr>
              <a:t>§ 13 </a:t>
            </a:r>
            <a:r>
              <a:rPr lang="da-DK" err="1">
                <a:latin typeface="KBH Medium" panose="00000600000000000000" pitchFamily="2" charset="0"/>
              </a:rPr>
              <a:t>stk</a:t>
            </a:r>
            <a:r>
              <a:rPr lang="da-DK">
                <a:latin typeface="KBH Medium" panose="00000600000000000000" pitchFamily="2" charset="0"/>
              </a:rPr>
              <a:t> 2: ”… påhviler det ledelsen at informere om den seneste udvikling og den forventede udvikling i arbejdspladsens aktiviteter og økonomiske situation.”</a:t>
            </a:r>
          </a:p>
          <a:p>
            <a:pPr>
              <a:buNone/>
            </a:pPr>
            <a:endParaRPr lang="da-DK">
              <a:latin typeface="KBH Medium" panose="00000600000000000000" pitchFamily="2" charset="0"/>
            </a:endParaRPr>
          </a:p>
          <a:p>
            <a:pPr>
              <a:buNone/>
            </a:pPr>
            <a:r>
              <a:rPr lang="da-DK">
                <a:latin typeface="KBH Medium" panose="00000600000000000000" pitchFamily="2" charset="0"/>
              </a:rPr>
              <a:t>§ 14 </a:t>
            </a:r>
            <a:r>
              <a:rPr lang="da-DK" err="1">
                <a:latin typeface="KBH Medium" panose="00000600000000000000" pitchFamily="2" charset="0"/>
              </a:rPr>
              <a:t>stk</a:t>
            </a:r>
            <a:r>
              <a:rPr lang="da-DK">
                <a:latin typeface="KBH Medium" panose="00000600000000000000" pitchFamily="2" charset="0"/>
              </a:rPr>
              <a:t> 3: ”… der skal aftales </a:t>
            </a:r>
            <a:r>
              <a:rPr lang="da-DK" err="1">
                <a:latin typeface="KBH Medium" panose="00000600000000000000" pitchFamily="2" charset="0"/>
              </a:rPr>
              <a:t>retningslinier</a:t>
            </a:r>
            <a:r>
              <a:rPr lang="da-DK">
                <a:latin typeface="KBH Medium" panose="00000600000000000000" pitchFamily="2" charset="0"/>
              </a:rPr>
              <a:t> for proceduren for drøftelse af budgettets konsekvenser for arbejds- og personaleforhold</a:t>
            </a:r>
          </a:p>
        </p:txBody>
      </p:sp>
      <p:sp>
        <p:nvSpPr>
          <p:cNvPr id="6" name="Rektangel 5">
            <a:extLst>
              <a:ext uri="{FF2B5EF4-FFF2-40B4-BE49-F238E27FC236}">
                <a16:creationId xmlns:a16="http://schemas.microsoft.com/office/drawing/2014/main" id="{CA7E130A-44EC-47C5-AB02-180E2C50D853}"/>
              </a:ext>
            </a:extLst>
          </p:cNvPr>
          <p:cNvSpPr/>
          <p:nvPr/>
        </p:nvSpPr>
        <p:spPr>
          <a:xfrm>
            <a:off x="165847" y="250180"/>
            <a:ext cx="8812305" cy="6333182"/>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45F39A92-C74F-43CC-8140-4BD089700C41}"/>
              </a:ext>
            </a:extLst>
          </p:cNvPr>
          <p:cNvPicPr>
            <a:picLocks noChangeAspect="1"/>
          </p:cNvPicPr>
          <p:nvPr/>
        </p:nvPicPr>
        <p:blipFill>
          <a:blip r:embed="rId2"/>
          <a:stretch>
            <a:fillRect/>
          </a:stretch>
        </p:blipFill>
        <p:spPr>
          <a:xfrm>
            <a:off x="5630238" y="1564278"/>
            <a:ext cx="3187842" cy="1661337"/>
          </a:xfrm>
          <a:prstGeom prst="rect">
            <a:avLst/>
          </a:prstGeom>
        </p:spPr>
      </p:pic>
      <p:sp>
        <p:nvSpPr>
          <p:cNvPr id="8" name="Tekstfelt 7">
            <a:extLst>
              <a:ext uri="{FF2B5EF4-FFF2-40B4-BE49-F238E27FC236}">
                <a16:creationId xmlns:a16="http://schemas.microsoft.com/office/drawing/2014/main" id="{3D534BD1-BEB9-4996-AD60-5CF0DF358DB9}"/>
              </a:ext>
            </a:extLst>
          </p:cNvPr>
          <p:cNvSpPr txBox="1"/>
          <p:nvPr/>
        </p:nvSpPr>
        <p:spPr>
          <a:xfrm>
            <a:off x="1487836" y="3612361"/>
            <a:ext cx="6168326" cy="1384995"/>
          </a:xfrm>
          <a:prstGeom prst="rect">
            <a:avLst/>
          </a:prstGeom>
          <a:noFill/>
        </p:spPr>
        <p:txBody>
          <a:bodyPr wrap="square">
            <a:spAutoFit/>
          </a:bodyPr>
          <a:lstStyle/>
          <a:p>
            <a:pPr marL="457200" indent="-457200">
              <a:buClr>
                <a:srgbClr val="E24444"/>
              </a:buClr>
              <a:buFont typeface="Wingdings" panose="05000000000000000000" pitchFamily="2" charset="2"/>
              <a:buChar char="§"/>
            </a:pPr>
            <a:r>
              <a:rPr lang="da-DK" sz="2800">
                <a:latin typeface="KBH Medium" panose="00000600000000000000" pitchFamily="2" charset="0"/>
              </a:rPr>
              <a:t>Hvad er genkendeligt?</a:t>
            </a:r>
          </a:p>
          <a:p>
            <a:pPr marL="457200" indent="-457200">
              <a:buClr>
                <a:srgbClr val="E24444"/>
              </a:buClr>
              <a:buFont typeface="Wingdings" panose="05000000000000000000" pitchFamily="2" charset="2"/>
              <a:buChar char="§"/>
            </a:pPr>
            <a:endParaRPr lang="da-DK" sz="2800">
              <a:latin typeface="KBH Medium" panose="00000600000000000000" pitchFamily="2" charset="0"/>
            </a:endParaRPr>
          </a:p>
          <a:p>
            <a:pPr marL="457200" indent="-457200">
              <a:buClr>
                <a:srgbClr val="E24444"/>
              </a:buClr>
              <a:buFont typeface="Wingdings" panose="05000000000000000000" pitchFamily="2" charset="2"/>
              <a:buChar char="§"/>
            </a:pPr>
            <a:r>
              <a:rPr lang="da-DK" sz="2800">
                <a:latin typeface="KBH Medium" panose="00000600000000000000" pitchFamily="2" charset="0"/>
              </a:rPr>
              <a:t>Hvad er nyt?</a:t>
            </a:r>
          </a:p>
        </p:txBody>
      </p:sp>
      <p:sp>
        <p:nvSpPr>
          <p:cNvPr id="14" name="Tekstfelt 13">
            <a:extLst>
              <a:ext uri="{FF2B5EF4-FFF2-40B4-BE49-F238E27FC236}">
                <a16:creationId xmlns:a16="http://schemas.microsoft.com/office/drawing/2014/main" id="{B9C4F17B-6596-4A11-99AD-93C5A5237547}"/>
              </a:ext>
            </a:extLst>
          </p:cNvPr>
          <p:cNvSpPr txBox="1"/>
          <p:nvPr/>
        </p:nvSpPr>
        <p:spPr>
          <a:xfrm>
            <a:off x="2285999" y="444984"/>
            <a:ext cx="4572000" cy="646331"/>
          </a:xfrm>
          <a:prstGeom prst="rect">
            <a:avLst/>
          </a:prstGeom>
          <a:noFill/>
        </p:spPr>
        <p:txBody>
          <a:bodyPr wrap="square">
            <a:spAutoFit/>
          </a:bodyPr>
          <a:lstStyle/>
          <a:p>
            <a:pPr algn="ctr"/>
            <a:r>
              <a:rPr lang="da-DK" sz="3600">
                <a:latin typeface="KBH Black" panose="00000A00000000000000" pitchFamily="2" charset="0"/>
              </a:rPr>
              <a:t>MED og budget</a:t>
            </a:r>
          </a:p>
        </p:txBody>
      </p:sp>
      <p:sp>
        <p:nvSpPr>
          <p:cNvPr id="7" name="Rektangel 6">
            <a:extLst>
              <a:ext uri="{FF2B5EF4-FFF2-40B4-BE49-F238E27FC236}">
                <a16:creationId xmlns:a16="http://schemas.microsoft.com/office/drawing/2014/main" id="{1E10E70B-7DD1-418D-AFCA-5035919EB8A6}"/>
              </a:ext>
            </a:extLst>
          </p:cNvPr>
          <p:cNvSpPr/>
          <p:nvPr/>
        </p:nvSpPr>
        <p:spPr>
          <a:xfrm>
            <a:off x="165847" y="250180"/>
            <a:ext cx="8812305" cy="6327902"/>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452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216A448-8DC0-4886-8CF2-A8D46673D08F}"/>
              </a:ext>
            </a:extLst>
          </p:cNvPr>
          <p:cNvSpPr/>
          <p:nvPr/>
        </p:nvSpPr>
        <p:spPr>
          <a:xfrm>
            <a:off x="465534" y="1874318"/>
            <a:ext cx="2528887" cy="432911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AC67A6AD-075A-47AB-898C-162AD7616863}"/>
              </a:ext>
            </a:extLst>
          </p:cNvPr>
          <p:cNvSpPr/>
          <p:nvPr/>
        </p:nvSpPr>
        <p:spPr>
          <a:xfrm>
            <a:off x="3307556" y="1874318"/>
            <a:ext cx="2528887" cy="432911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D9BDABAD-929B-465B-8C56-C635F970062D}"/>
              </a:ext>
            </a:extLst>
          </p:cNvPr>
          <p:cNvSpPr/>
          <p:nvPr/>
        </p:nvSpPr>
        <p:spPr>
          <a:xfrm>
            <a:off x="6149578" y="1874318"/>
            <a:ext cx="2528887" cy="432911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Billede 3" descr="Et billede, der indeholder tekst&#10;&#10;Automatisk genereret beskrivelse">
            <a:extLst>
              <a:ext uri="{FF2B5EF4-FFF2-40B4-BE49-F238E27FC236}">
                <a16:creationId xmlns:a16="http://schemas.microsoft.com/office/drawing/2014/main" id="{9E40C174-F725-4C69-88EB-23E1818B37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075" y="1465038"/>
            <a:ext cx="8287848" cy="2573836"/>
          </a:xfrm>
          <a:prstGeom prst="rect">
            <a:avLst/>
          </a:prstGeom>
        </p:spPr>
      </p:pic>
      <p:sp>
        <p:nvSpPr>
          <p:cNvPr id="8" name="Tekstfelt 7">
            <a:extLst>
              <a:ext uri="{FF2B5EF4-FFF2-40B4-BE49-F238E27FC236}">
                <a16:creationId xmlns:a16="http://schemas.microsoft.com/office/drawing/2014/main" id="{6FA8ECE8-7164-4099-A0FB-317EA0356254}"/>
              </a:ext>
            </a:extLst>
          </p:cNvPr>
          <p:cNvSpPr txBox="1"/>
          <p:nvPr/>
        </p:nvSpPr>
        <p:spPr>
          <a:xfrm>
            <a:off x="2345839" y="404813"/>
            <a:ext cx="4153701" cy="707886"/>
          </a:xfrm>
          <a:prstGeom prst="rect">
            <a:avLst/>
          </a:prstGeom>
          <a:noFill/>
        </p:spPr>
        <p:txBody>
          <a:bodyPr wrap="none" rtlCol="0">
            <a:spAutoFit/>
          </a:bodyPr>
          <a:lstStyle/>
          <a:p>
            <a:r>
              <a:rPr lang="da-DK" sz="4000">
                <a:latin typeface="KBH Black" panose="00000A00000000000000" pitchFamily="2" charset="0"/>
              </a:rPr>
              <a:t>Det gode møde</a:t>
            </a:r>
          </a:p>
        </p:txBody>
      </p:sp>
      <p:sp>
        <p:nvSpPr>
          <p:cNvPr id="9" name="Tekstfelt 8">
            <a:extLst>
              <a:ext uri="{FF2B5EF4-FFF2-40B4-BE49-F238E27FC236}">
                <a16:creationId xmlns:a16="http://schemas.microsoft.com/office/drawing/2014/main" id="{2C552100-3A14-443F-BC24-C09045D3F6F8}"/>
              </a:ext>
            </a:extLst>
          </p:cNvPr>
          <p:cNvSpPr txBox="1"/>
          <p:nvPr/>
        </p:nvSpPr>
        <p:spPr>
          <a:xfrm>
            <a:off x="753663" y="5600700"/>
            <a:ext cx="2018112" cy="369332"/>
          </a:xfrm>
          <a:prstGeom prst="rect">
            <a:avLst/>
          </a:prstGeom>
          <a:noFill/>
        </p:spPr>
        <p:txBody>
          <a:bodyPr wrap="square" rtlCol="0">
            <a:spAutoFit/>
          </a:bodyPr>
          <a:lstStyle/>
          <a:p>
            <a:pPr algn="ctr"/>
            <a:r>
              <a:rPr lang="da-DK">
                <a:latin typeface="KBH Demibold" panose="00000700000000000000" pitchFamily="2" charset="0"/>
              </a:rPr>
              <a:t>Før</a:t>
            </a:r>
          </a:p>
        </p:txBody>
      </p:sp>
      <p:sp>
        <p:nvSpPr>
          <p:cNvPr id="10" name="Tekstfelt 9">
            <a:extLst>
              <a:ext uri="{FF2B5EF4-FFF2-40B4-BE49-F238E27FC236}">
                <a16:creationId xmlns:a16="http://schemas.microsoft.com/office/drawing/2014/main" id="{5250698B-082D-4709-8850-DAA6B9582E93}"/>
              </a:ext>
            </a:extLst>
          </p:cNvPr>
          <p:cNvSpPr txBox="1"/>
          <p:nvPr/>
        </p:nvSpPr>
        <p:spPr>
          <a:xfrm>
            <a:off x="3621283" y="5600700"/>
            <a:ext cx="2018112" cy="369332"/>
          </a:xfrm>
          <a:prstGeom prst="rect">
            <a:avLst/>
          </a:prstGeom>
          <a:noFill/>
        </p:spPr>
        <p:txBody>
          <a:bodyPr wrap="square" rtlCol="0">
            <a:spAutoFit/>
          </a:bodyPr>
          <a:lstStyle/>
          <a:p>
            <a:pPr algn="ctr"/>
            <a:r>
              <a:rPr lang="da-DK">
                <a:latin typeface="KBH Demibold" panose="00000700000000000000" pitchFamily="2" charset="0"/>
              </a:rPr>
              <a:t>Under</a:t>
            </a:r>
          </a:p>
        </p:txBody>
      </p:sp>
      <p:sp>
        <p:nvSpPr>
          <p:cNvPr id="11" name="Tekstfelt 10">
            <a:extLst>
              <a:ext uri="{FF2B5EF4-FFF2-40B4-BE49-F238E27FC236}">
                <a16:creationId xmlns:a16="http://schemas.microsoft.com/office/drawing/2014/main" id="{8095383D-A44F-41F0-906C-CAB6FD4A81AE}"/>
              </a:ext>
            </a:extLst>
          </p:cNvPr>
          <p:cNvSpPr txBox="1"/>
          <p:nvPr/>
        </p:nvSpPr>
        <p:spPr>
          <a:xfrm>
            <a:off x="6404965" y="5600700"/>
            <a:ext cx="2018112" cy="369332"/>
          </a:xfrm>
          <a:prstGeom prst="rect">
            <a:avLst/>
          </a:prstGeom>
          <a:noFill/>
        </p:spPr>
        <p:txBody>
          <a:bodyPr wrap="square" rtlCol="0">
            <a:spAutoFit/>
          </a:bodyPr>
          <a:lstStyle/>
          <a:p>
            <a:pPr algn="ctr"/>
            <a:r>
              <a:rPr lang="da-DK">
                <a:latin typeface="KBH Demibold" panose="00000700000000000000" pitchFamily="2" charset="0"/>
              </a:rPr>
              <a:t>Efter</a:t>
            </a:r>
          </a:p>
        </p:txBody>
      </p:sp>
      <p:sp>
        <p:nvSpPr>
          <p:cNvPr id="14" name="Rektangel 13">
            <a:extLst>
              <a:ext uri="{FF2B5EF4-FFF2-40B4-BE49-F238E27FC236}">
                <a16:creationId xmlns:a16="http://schemas.microsoft.com/office/drawing/2014/main" id="{8DDA4E20-2649-4DAA-AE4D-93526C9F5FB2}"/>
              </a:ext>
            </a:extLst>
          </p:cNvPr>
          <p:cNvSpPr/>
          <p:nvPr/>
        </p:nvSpPr>
        <p:spPr>
          <a:xfrm>
            <a:off x="165847" y="250179"/>
            <a:ext cx="8812305" cy="631857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23219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42576" y="1674454"/>
            <a:ext cx="8229600" cy="4525963"/>
          </a:xfrm>
        </p:spPr>
        <p:txBody>
          <a:bodyPr>
            <a:normAutofit/>
          </a:bodyPr>
          <a:lstStyle/>
          <a:p>
            <a:pPr marL="0" indent="0">
              <a:lnSpc>
                <a:spcPct val="150000"/>
              </a:lnSpc>
              <a:buNone/>
            </a:pPr>
            <a:endParaRPr lang="da-DK" sz="2000">
              <a:latin typeface="KBH Medium" panose="00000600000000000000" pitchFamily="2" charset="0"/>
            </a:endParaRPr>
          </a:p>
          <a:p>
            <a:pPr>
              <a:lnSpc>
                <a:spcPct val="150000"/>
              </a:lnSpc>
              <a:buClr>
                <a:srgbClr val="FF0000"/>
              </a:buClr>
              <a:buFont typeface="Wingdings" panose="05000000000000000000" pitchFamily="2" charset="2"/>
              <a:buChar char="ü"/>
            </a:pPr>
            <a:r>
              <a:rPr lang="da-DK" sz="2000">
                <a:latin typeface="KBH Medium" panose="00000600000000000000" pitchFamily="2" charset="0"/>
              </a:rPr>
              <a:t>Hvad er formålet med mødet?</a:t>
            </a:r>
          </a:p>
          <a:p>
            <a:pPr>
              <a:lnSpc>
                <a:spcPct val="150000"/>
              </a:lnSpc>
              <a:buClr>
                <a:srgbClr val="FF0000"/>
              </a:buClr>
              <a:buFont typeface="Wingdings" panose="05000000000000000000" pitchFamily="2" charset="2"/>
              <a:buChar char="ü"/>
            </a:pPr>
            <a:r>
              <a:rPr lang="da-DK" sz="2000">
                <a:latin typeface="KBH Medium" panose="00000600000000000000" pitchFamily="2" charset="0"/>
              </a:rPr>
              <a:t>Er der en tydelig dagsordenen på plads?</a:t>
            </a:r>
          </a:p>
          <a:p>
            <a:pPr>
              <a:lnSpc>
                <a:spcPct val="150000"/>
              </a:lnSpc>
              <a:buClr>
                <a:srgbClr val="FF0000"/>
              </a:buClr>
              <a:buFont typeface="Wingdings" panose="05000000000000000000" pitchFamily="2" charset="2"/>
              <a:buChar char="ü"/>
            </a:pPr>
            <a:r>
              <a:rPr lang="da-DK" sz="2000">
                <a:latin typeface="KBH Medium" panose="00000600000000000000" pitchFamily="2" charset="0"/>
              </a:rPr>
              <a:t>Er de fysiske og tidsmæssige rammer på plads?</a:t>
            </a:r>
          </a:p>
          <a:p>
            <a:pPr>
              <a:lnSpc>
                <a:spcPct val="150000"/>
              </a:lnSpc>
              <a:buClr>
                <a:srgbClr val="FF0000"/>
              </a:buClr>
              <a:buFont typeface="Wingdings" panose="05000000000000000000" pitchFamily="2" charset="2"/>
              <a:buChar char="ü"/>
            </a:pPr>
            <a:r>
              <a:rPr lang="da-DK" sz="2000">
                <a:latin typeface="KBH Medium" panose="00000600000000000000" pitchFamily="2" charset="0"/>
              </a:rPr>
              <a:t>Er det bestemt hvem der er mødeleder og referent?</a:t>
            </a:r>
          </a:p>
          <a:p>
            <a:pPr>
              <a:lnSpc>
                <a:spcPct val="150000"/>
              </a:lnSpc>
              <a:buClr>
                <a:srgbClr val="FF0000"/>
              </a:buClr>
              <a:buFont typeface="Wingdings" panose="05000000000000000000" pitchFamily="2" charset="2"/>
              <a:buChar char="ü"/>
            </a:pPr>
            <a:r>
              <a:rPr lang="da-DK" sz="2000">
                <a:latin typeface="KBH Medium" panose="00000600000000000000" pitchFamily="2" charset="0"/>
              </a:rPr>
              <a:t>Er mødedeltagerne forberedt?</a:t>
            </a:r>
          </a:p>
        </p:txBody>
      </p:sp>
      <p:sp>
        <p:nvSpPr>
          <p:cNvPr id="2" name="Titel 1"/>
          <p:cNvSpPr>
            <a:spLocks noGrp="1"/>
          </p:cNvSpPr>
          <p:nvPr>
            <p:ph type="title"/>
          </p:nvPr>
        </p:nvSpPr>
        <p:spPr>
          <a:xfrm>
            <a:off x="142042" y="508560"/>
            <a:ext cx="8229600" cy="1143000"/>
          </a:xfrm>
        </p:spPr>
        <p:txBody>
          <a:bodyPr>
            <a:normAutofit fontScale="90000"/>
          </a:bodyPr>
          <a:lstStyle/>
          <a:p>
            <a:br>
              <a:rPr lang="da-DK"/>
            </a:br>
            <a:br>
              <a:rPr lang="da-DK" sz="4000"/>
            </a:br>
            <a:r>
              <a:rPr lang="da-DK">
                <a:latin typeface="KBH Black" panose="00000A00000000000000" pitchFamily="2" charset="0"/>
              </a:rPr>
              <a:t>Før mødet</a:t>
            </a:r>
            <a:br>
              <a:rPr lang="da-DK" sz="4000"/>
            </a:br>
            <a:br>
              <a:rPr lang="da-DK" sz="4000"/>
            </a:br>
            <a:endParaRPr lang="da-DK" sz="4000"/>
          </a:p>
        </p:txBody>
      </p:sp>
      <p:sp>
        <p:nvSpPr>
          <p:cNvPr id="8" name="Rektangel 7">
            <a:extLst>
              <a:ext uri="{FF2B5EF4-FFF2-40B4-BE49-F238E27FC236}">
                <a16:creationId xmlns:a16="http://schemas.microsoft.com/office/drawing/2014/main" id="{0FAE4892-AD2D-4EE4-9C27-D6E9CF115045}"/>
              </a:ext>
            </a:extLst>
          </p:cNvPr>
          <p:cNvSpPr/>
          <p:nvPr/>
        </p:nvSpPr>
        <p:spPr>
          <a:xfrm>
            <a:off x="165847" y="250180"/>
            <a:ext cx="8812305" cy="635589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Et billede, der indeholder tekst&#10;&#10;Automatisk genereret beskrivelse">
            <a:extLst>
              <a:ext uri="{FF2B5EF4-FFF2-40B4-BE49-F238E27FC236}">
                <a16:creationId xmlns:a16="http://schemas.microsoft.com/office/drawing/2014/main" id="{DAEBC026-4CB6-46F5-AFDA-3CEB84106F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745" y="4728407"/>
            <a:ext cx="2245983" cy="104953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3917" y="296329"/>
            <a:ext cx="8229600" cy="1143000"/>
          </a:xfrm>
        </p:spPr>
        <p:txBody>
          <a:bodyPr>
            <a:normAutofit fontScale="90000"/>
          </a:bodyPr>
          <a:lstStyle/>
          <a:p>
            <a:br>
              <a:rPr lang="da-DK"/>
            </a:br>
            <a:r>
              <a:rPr lang="da-DK">
                <a:latin typeface="KBH Black" panose="00000A00000000000000" pitchFamily="2" charset="0"/>
              </a:rPr>
              <a:t>Under mødet</a:t>
            </a:r>
            <a:br>
              <a:rPr lang="da-DK" sz="4000">
                <a:latin typeface="KBH Black" panose="00000A00000000000000" pitchFamily="2" charset="0"/>
              </a:rPr>
            </a:br>
            <a:endParaRPr lang="da-DK" sz="4000">
              <a:latin typeface="KBH Black" panose="00000A00000000000000" pitchFamily="2" charset="0"/>
            </a:endParaRPr>
          </a:p>
        </p:txBody>
      </p:sp>
      <p:sp>
        <p:nvSpPr>
          <p:cNvPr id="11" name="Tekstfelt 10">
            <a:extLst>
              <a:ext uri="{FF2B5EF4-FFF2-40B4-BE49-F238E27FC236}">
                <a16:creationId xmlns:a16="http://schemas.microsoft.com/office/drawing/2014/main" id="{0520D9E8-7679-446A-9B7A-37756F0AA171}"/>
              </a:ext>
            </a:extLst>
          </p:cNvPr>
          <p:cNvSpPr txBox="1"/>
          <p:nvPr/>
        </p:nvSpPr>
        <p:spPr>
          <a:xfrm>
            <a:off x="550483" y="1435078"/>
            <a:ext cx="8391378" cy="4555093"/>
          </a:xfrm>
          <a:prstGeom prst="rect">
            <a:avLst/>
          </a:prstGeom>
          <a:noFill/>
        </p:spPr>
        <p:txBody>
          <a:bodyPr wrap="square" rtlCol="0">
            <a:spAutoFit/>
          </a:bodyPr>
          <a:lstStyle/>
          <a:p>
            <a:pPr marL="285750" indent="-285750">
              <a:lnSpc>
                <a:spcPct val="170000"/>
              </a:lnSpc>
              <a:buClr>
                <a:srgbClr val="FF0000"/>
              </a:buClr>
              <a:buFont typeface="Wingdings" panose="05000000000000000000" pitchFamily="2" charset="2"/>
              <a:buChar char="ü"/>
            </a:pPr>
            <a:r>
              <a:rPr lang="da-DK" sz="2000">
                <a:latin typeface="KBH Medium" panose="00000600000000000000" pitchFamily="2" charset="0"/>
              </a:rPr>
              <a:t>Starter mødet til tiden?</a:t>
            </a:r>
          </a:p>
          <a:p>
            <a:pPr marL="285750" indent="-285750">
              <a:lnSpc>
                <a:spcPct val="170000"/>
              </a:lnSpc>
              <a:buClr>
                <a:srgbClr val="FF0000"/>
              </a:buClr>
              <a:buFont typeface="Wingdings" panose="05000000000000000000" pitchFamily="2" charset="2"/>
              <a:buChar char="ü"/>
            </a:pPr>
            <a:r>
              <a:rPr lang="da-DK" sz="2000">
                <a:latin typeface="KBH Medium" panose="00000600000000000000" pitchFamily="2" charset="0"/>
              </a:rPr>
              <a:t>Hvordan tager mødedeltagerne medansvar for det gode møde og medansvar for at indgå løsningsorienteret i beslutningerne?</a:t>
            </a:r>
          </a:p>
          <a:p>
            <a:pPr marL="285750" indent="-285750">
              <a:lnSpc>
                <a:spcPct val="170000"/>
              </a:lnSpc>
              <a:buClr>
                <a:srgbClr val="FF0000"/>
              </a:buClr>
              <a:buFont typeface="Wingdings" panose="05000000000000000000" pitchFamily="2" charset="2"/>
              <a:buChar char="ü"/>
            </a:pPr>
            <a:r>
              <a:rPr lang="da-DK" sz="2000">
                <a:latin typeface="KBH Medium" panose="00000600000000000000" pitchFamily="2" charset="0"/>
              </a:rPr>
              <a:t>Hvordan er der plads til professionel uenighed på mødet?</a:t>
            </a:r>
          </a:p>
          <a:p>
            <a:pPr marL="285750" indent="-285750">
              <a:lnSpc>
                <a:spcPct val="170000"/>
              </a:lnSpc>
              <a:buClr>
                <a:srgbClr val="FF0000"/>
              </a:buClr>
              <a:buFont typeface="Wingdings" panose="05000000000000000000" pitchFamily="2" charset="2"/>
              <a:buChar char="ü"/>
            </a:pPr>
            <a:r>
              <a:rPr lang="da-DK" sz="2000">
                <a:latin typeface="KBH Medium" panose="00000600000000000000" pitchFamily="2" charset="0"/>
              </a:rPr>
              <a:t>Styrer mødelederen mødet på </a:t>
            </a:r>
            <a:r>
              <a:rPr lang="da-DK" sz="2000" i="1">
                <a:latin typeface="KBH Medium" panose="00000600000000000000" pitchFamily="2" charset="0"/>
              </a:rPr>
              <a:t>fornuftig</a:t>
            </a:r>
            <a:r>
              <a:rPr lang="da-DK" sz="2000">
                <a:latin typeface="KBH Medium" panose="00000600000000000000" pitchFamily="2" charset="0"/>
              </a:rPr>
              <a:t> vis?</a:t>
            </a:r>
          </a:p>
          <a:p>
            <a:pPr marL="285750" indent="-285750">
              <a:lnSpc>
                <a:spcPct val="170000"/>
              </a:lnSpc>
              <a:buClr>
                <a:srgbClr val="FF0000"/>
              </a:buClr>
              <a:buFont typeface="Wingdings" panose="05000000000000000000" pitchFamily="2" charset="2"/>
              <a:buChar char="ü"/>
            </a:pPr>
            <a:r>
              <a:rPr lang="da-DK" sz="2000">
                <a:latin typeface="KBH Medium" panose="00000600000000000000" pitchFamily="2" charset="0"/>
              </a:rPr>
              <a:t>Er det helt tydeligt hvad der bliver besluttet og hvem der er ansvarlig og hvornår/hvordan der følges op?</a:t>
            </a:r>
          </a:p>
          <a:p>
            <a:pPr marL="285750" indent="-285750">
              <a:lnSpc>
                <a:spcPct val="170000"/>
              </a:lnSpc>
              <a:buClr>
                <a:srgbClr val="FF0000"/>
              </a:buClr>
              <a:buFont typeface="Wingdings" panose="05000000000000000000" pitchFamily="2" charset="2"/>
              <a:buChar char="ü"/>
            </a:pPr>
            <a:r>
              <a:rPr lang="da-DK" sz="2000">
                <a:latin typeface="KBH Medium" panose="00000600000000000000" pitchFamily="2" charset="0"/>
              </a:rPr>
              <a:t>Bliver der ved mødets afslutning gjort status?</a:t>
            </a:r>
          </a:p>
          <a:p>
            <a:endParaRPr lang="da-DK"/>
          </a:p>
        </p:txBody>
      </p:sp>
      <p:pic>
        <p:nvPicPr>
          <p:cNvPr id="13" name="Billede 12" descr="Et billede, der indeholder tekst&#10;&#10;Automatisk genereret beskrivelse">
            <a:extLst>
              <a:ext uri="{FF2B5EF4-FFF2-40B4-BE49-F238E27FC236}">
                <a16:creationId xmlns:a16="http://schemas.microsoft.com/office/drawing/2014/main" id="{C0453F3B-A65D-4D5A-86EF-F2B85AAAD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388" y="5465404"/>
            <a:ext cx="2245983" cy="1049533"/>
          </a:xfrm>
          <a:prstGeom prst="rect">
            <a:avLst/>
          </a:prstGeom>
        </p:spPr>
      </p:pic>
      <p:sp>
        <p:nvSpPr>
          <p:cNvPr id="9" name="Rektangel 8">
            <a:extLst>
              <a:ext uri="{FF2B5EF4-FFF2-40B4-BE49-F238E27FC236}">
                <a16:creationId xmlns:a16="http://schemas.microsoft.com/office/drawing/2014/main" id="{A4092E4E-8A99-4247-B51C-65DA3E58B87A}"/>
              </a:ext>
            </a:extLst>
          </p:cNvPr>
          <p:cNvSpPr/>
          <p:nvPr/>
        </p:nvSpPr>
        <p:spPr>
          <a:xfrm>
            <a:off x="165847" y="124990"/>
            <a:ext cx="8812305" cy="65429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847" y="687165"/>
            <a:ext cx="8229600" cy="1143000"/>
          </a:xfrm>
        </p:spPr>
        <p:txBody>
          <a:bodyPr>
            <a:normAutofit fontScale="90000"/>
          </a:bodyPr>
          <a:lstStyle/>
          <a:p>
            <a:br>
              <a:rPr lang="da-DK"/>
            </a:br>
            <a:r>
              <a:rPr lang="da-DK">
                <a:latin typeface="KBH Black" panose="00000A00000000000000" pitchFamily="2" charset="0"/>
              </a:rPr>
              <a:t>Efter mødet</a:t>
            </a:r>
            <a:br>
              <a:rPr lang="da-DK" sz="4000">
                <a:latin typeface="KBH Black" panose="00000A00000000000000" pitchFamily="2" charset="0"/>
              </a:rPr>
            </a:br>
            <a:endParaRPr lang="da-DK" sz="4000">
              <a:latin typeface="KBH Black" panose="00000A00000000000000" pitchFamily="2" charset="0"/>
            </a:endParaRPr>
          </a:p>
        </p:txBody>
      </p:sp>
      <p:sp>
        <p:nvSpPr>
          <p:cNvPr id="3" name="Pladsholder til indhold 2"/>
          <p:cNvSpPr>
            <a:spLocks noGrp="1"/>
          </p:cNvSpPr>
          <p:nvPr>
            <p:ph idx="1"/>
          </p:nvPr>
        </p:nvSpPr>
        <p:spPr>
          <a:xfrm>
            <a:off x="725889" y="1487977"/>
            <a:ext cx="8388079" cy="2908920"/>
          </a:xfrm>
        </p:spPr>
        <p:txBody>
          <a:bodyPr>
            <a:normAutofit fontScale="25000" lnSpcReduction="20000"/>
          </a:bodyPr>
          <a:lstStyle/>
          <a:p>
            <a:pPr>
              <a:buNone/>
            </a:pPr>
            <a:endParaRPr lang="da-DK" sz="11200">
              <a:solidFill>
                <a:schemeClr val="accent2"/>
              </a:solidFill>
            </a:endParaRPr>
          </a:p>
          <a:p>
            <a:pPr>
              <a:buNone/>
            </a:pPr>
            <a:endParaRPr lang="da-DK" sz="11200">
              <a:solidFill>
                <a:schemeClr val="accent2"/>
              </a:solidFill>
            </a:endParaRPr>
          </a:p>
          <a:p>
            <a:pPr>
              <a:lnSpc>
                <a:spcPct val="170000"/>
              </a:lnSpc>
              <a:buClr>
                <a:srgbClr val="FF0000"/>
              </a:buClr>
              <a:buFont typeface="Wingdings" panose="05000000000000000000" pitchFamily="2" charset="2"/>
              <a:buChar char="ü"/>
            </a:pPr>
            <a:r>
              <a:rPr lang="da-DK" sz="8000">
                <a:latin typeface="KBH Medium" panose="00000600000000000000" pitchFamily="2" charset="0"/>
              </a:rPr>
              <a:t>Bliver referatet udsendt rettidigt?</a:t>
            </a:r>
          </a:p>
          <a:p>
            <a:pPr>
              <a:lnSpc>
                <a:spcPct val="170000"/>
              </a:lnSpc>
              <a:buClr>
                <a:srgbClr val="FF0000"/>
              </a:buClr>
              <a:buFont typeface="Wingdings" panose="05000000000000000000" pitchFamily="2" charset="2"/>
              <a:buChar char="ü"/>
            </a:pPr>
            <a:r>
              <a:rPr lang="da-DK" sz="8000">
                <a:latin typeface="KBH Medium" panose="00000600000000000000" pitchFamily="2" charset="0"/>
              </a:rPr>
              <a:t>Bliver der løbende fulgt op på beslutninger/aftaler?</a:t>
            </a:r>
          </a:p>
          <a:p>
            <a:pPr>
              <a:lnSpc>
                <a:spcPct val="170000"/>
              </a:lnSpc>
              <a:buClr>
                <a:srgbClr val="FF0000"/>
              </a:buClr>
              <a:buFont typeface="Wingdings" panose="05000000000000000000" pitchFamily="2" charset="2"/>
              <a:buChar char="ü"/>
            </a:pPr>
            <a:r>
              <a:rPr lang="da-DK" sz="8000">
                <a:latin typeface="KBH Medium" panose="00000600000000000000" pitchFamily="2" charset="0"/>
              </a:rPr>
              <a:t>Skal I holde en anden type møder?</a:t>
            </a:r>
          </a:p>
          <a:p>
            <a:pPr>
              <a:lnSpc>
                <a:spcPct val="120000"/>
              </a:lnSpc>
              <a:buClr>
                <a:srgbClr val="FF0000"/>
              </a:buClr>
              <a:buFont typeface="Wingdings" panose="05000000000000000000" pitchFamily="2" charset="2"/>
              <a:buChar char="ü"/>
            </a:pPr>
            <a:r>
              <a:rPr lang="da-DK" sz="8000">
                <a:latin typeface="KBH Medium" panose="00000600000000000000" pitchFamily="2" charset="0"/>
              </a:rPr>
              <a:t>Er resten af personalegruppen informeret godt nok?</a:t>
            </a:r>
          </a:p>
          <a:p>
            <a:pPr>
              <a:lnSpc>
                <a:spcPct val="170000"/>
              </a:lnSpc>
              <a:buClr>
                <a:srgbClr val="FF0000"/>
              </a:buClr>
              <a:buFont typeface="Wingdings" panose="05000000000000000000" pitchFamily="2" charset="2"/>
              <a:buChar char="ü"/>
            </a:pPr>
            <a:r>
              <a:rPr lang="da-DK" sz="8000">
                <a:latin typeface="KBH Medium" panose="00000600000000000000" pitchFamily="2" charset="0"/>
              </a:rPr>
              <a:t>Er det besluttet hvem der informerer hvem?</a:t>
            </a:r>
          </a:p>
          <a:p>
            <a:endParaRPr lang="da-DK" sz="11200"/>
          </a:p>
          <a:p>
            <a:pPr marL="0" indent="0">
              <a:buNone/>
            </a:pPr>
            <a:endParaRPr lang="da-DK" sz="12800"/>
          </a:p>
          <a:p>
            <a:endParaRPr lang="da-DK"/>
          </a:p>
          <a:p>
            <a:endParaRPr lang="da-DK"/>
          </a:p>
          <a:p>
            <a:endParaRPr lang="da-DK"/>
          </a:p>
          <a:p>
            <a:endParaRPr lang="da-DK"/>
          </a:p>
          <a:p>
            <a:pPr>
              <a:buNone/>
            </a:pPr>
            <a:endParaRPr lang="da-DK"/>
          </a:p>
          <a:p>
            <a:pPr>
              <a:buNone/>
            </a:pPr>
            <a:endParaRPr lang="da-DK"/>
          </a:p>
          <a:p>
            <a:pPr>
              <a:buNone/>
            </a:pPr>
            <a:endParaRPr lang="da-DK"/>
          </a:p>
          <a:p>
            <a:endParaRPr lang="da-DK"/>
          </a:p>
          <a:p>
            <a:pPr>
              <a:buNone/>
            </a:pPr>
            <a:r>
              <a:rPr lang="da-DK"/>
              <a:t> </a:t>
            </a:r>
          </a:p>
          <a:p>
            <a:endParaRPr lang="da-DK"/>
          </a:p>
        </p:txBody>
      </p:sp>
      <p:pic>
        <p:nvPicPr>
          <p:cNvPr id="7" name="Billede 6" descr="Et billede, der indeholder tekst&#10;&#10;Automatisk genereret beskrivelse">
            <a:extLst>
              <a:ext uri="{FF2B5EF4-FFF2-40B4-BE49-F238E27FC236}">
                <a16:creationId xmlns:a16="http://schemas.microsoft.com/office/drawing/2014/main" id="{13808A12-ABD9-4A24-9085-7355F14E1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317" y="5284490"/>
            <a:ext cx="1722268" cy="804805"/>
          </a:xfrm>
          <a:prstGeom prst="rect">
            <a:avLst/>
          </a:prstGeom>
        </p:spPr>
      </p:pic>
      <p:sp>
        <p:nvSpPr>
          <p:cNvPr id="9" name="Rektangel 8">
            <a:extLst>
              <a:ext uri="{FF2B5EF4-FFF2-40B4-BE49-F238E27FC236}">
                <a16:creationId xmlns:a16="http://schemas.microsoft.com/office/drawing/2014/main" id="{EB943058-85A5-45D8-852F-4348B70EBCBE}"/>
              </a:ext>
            </a:extLst>
          </p:cNvPr>
          <p:cNvSpPr/>
          <p:nvPr/>
        </p:nvSpPr>
        <p:spPr>
          <a:xfrm>
            <a:off x="165847" y="250180"/>
            <a:ext cx="8812305" cy="6327902"/>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94991"/>
            <a:ext cx="8229600" cy="1143000"/>
          </a:xfrm>
        </p:spPr>
        <p:txBody>
          <a:bodyPr>
            <a:normAutofit/>
          </a:bodyPr>
          <a:lstStyle/>
          <a:p>
            <a:r>
              <a:rPr lang="da-DK" sz="3600">
                <a:latin typeface="KBH Black" panose="00000A00000000000000" pitchFamily="2" charset="0"/>
              </a:rPr>
              <a:t>Sidste gang…</a:t>
            </a:r>
          </a:p>
        </p:txBody>
      </p:sp>
      <p:sp>
        <p:nvSpPr>
          <p:cNvPr id="3" name="Pladsholder til indhold 2"/>
          <p:cNvSpPr>
            <a:spLocks noGrp="1"/>
          </p:cNvSpPr>
          <p:nvPr>
            <p:ph idx="1"/>
          </p:nvPr>
        </p:nvSpPr>
        <p:spPr>
          <a:xfrm>
            <a:off x="590764" y="1763792"/>
            <a:ext cx="8229600" cy="4525963"/>
          </a:xfrm>
        </p:spPr>
        <p:txBody>
          <a:bodyPr>
            <a:normAutofit/>
          </a:bodyPr>
          <a:lstStyle/>
          <a:p>
            <a:r>
              <a:rPr lang="da-DK" sz="2500">
                <a:latin typeface="KBH Medium" panose="00000600000000000000" pitchFamily="2" charset="0"/>
              </a:rPr>
              <a:t>MED organisationen</a:t>
            </a:r>
          </a:p>
          <a:p>
            <a:r>
              <a:rPr lang="da-DK" sz="2500">
                <a:latin typeface="KBH Medium" panose="00000600000000000000" pitchFamily="2" charset="0"/>
              </a:rPr>
              <a:t>MED-begreberne</a:t>
            </a:r>
          </a:p>
          <a:p>
            <a:pPr lvl="1">
              <a:buClr>
                <a:srgbClr val="FF0000"/>
              </a:buClr>
              <a:buFont typeface="Wingdings" panose="05000000000000000000" pitchFamily="2" charset="2"/>
              <a:buChar char="§"/>
            </a:pPr>
            <a:r>
              <a:rPr lang="da-DK" sz="2000">
                <a:latin typeface="KBH Medium" panose="00000600000000000000" pitchFamily="2" charset="0"/>
              </a:rPr>
              <a:t>MEDindflydelse, MEDbestemmelse og MEDansvar</a:t>
            </a:r>
          </a:p>
          <a:p>
            <a:pPr lvl="1">
              <a:buClr>
                <a:srgbClr val="FF0000"/>
              </a:buClr>
              <a:buFont typeface="Wingdings" panose="05000000000000000000" pitchFamily="2" charset="2"/>
              <a:buChar char="§"/>
            </a:pPr>
            <a:r>
              <a:rPr lang="da-DK" sz="2000">
                <a:latin typeface="KBH Medium" panose="00000600000000000000" pitchFamily="2" charset="0"/>
              </a:rPr>
              <a:t>Stærk, tydelig og professionel ledelse</a:t>
            </a:r>
          </a:p>
          <a:p>
            <a:pPr lvl="1">
              <a:buClr>
                <a:srgbClr val="FF0000"/>
              </a:buClr>
              <a:buFont typeface="Wingdings" panose="05000000000000000000" pitchFamily="2" charset="2"/>
              <a:buChar char="§"/>
            </a:pPr>
            <a:r>
              <a:rPr lang="da-DK" sz="2000">
                <a:latin typeface="KBH Medium" panose="00000600000000000000" pitchFamily="2" charset="0"/>
              </a:rPr>
              <a:t>Professionel uenighed</a:t>
            </a:r>
            <a:endParaRPr lang="da-DK">
              <a:latin typeface="KBH Medium" panose="00000600000000000000" pitchFamily="2" charset="0"/>
            </a:endParaRPr>
          </a:p>
          <a:p>
            <a:r>
              <a:rPr lang="da-DK" sz="2500">
                <a:latin typeface="KBH Medium" panose="00000600000000000000" pitchFamily="2" charset="0"/>
              </a:rPr>
              <a:t>Roller og opgaver</a:t>
            </a:r>
          </a:p>
          <a:p>
            <a:r>
              <a:rPr lang="da-DK" sz="2500">
                <a:latin typeface="KBH Medium" panose="00000600000000000000" pitchFamily="2" charset="0"/>
              </a:rPr>
              <a:t>MED i system</a:t>
            </a:r>
          </a:p>
          <a:p>
            <a:r>
              <a:rPr lang="da-DK" sz="2500">
                <a:latin typeface="KBH Medium" panose="00000600000000000000" pitchFamily="2" charset="0"/>
              </a:rPr>
              <a:t>MED og arbejdsfællesskabet</a:t>
            </a:r>
          </a:p>
          <a:p>
            <a:pPr marL="0" indent="0">
              <a:buNone/>
            </a:pPr>
            <a:endParaRPr lang="da-DK">
              <a:latin typeface="KBH Medium" panose="00000600000000000000" pitchFamily="2" charset="0"/>
            </a:endParaRPr>
          </a:p>
        </p:txBody>
      </p:sp>
      <p:sp>
        <p:nvSpPr>
          <p:cNvPr id="5" name="Rektangel 4">
            <a:extLst>
              <a:ext uri="{FF2B5EF4-FFF2-40B4-BE49-F238E27FC236}">
                <a16:creationId xmlns:a16="http://schemas.microsoft.com/office/drawing/2014/main" id="{77CF0B37-3DFC-4BDF-B4E6-329962AE7E83}"/>
              </a:ext>
            </a:extLst>
          </p:cNvPr>
          <p:cNvSpPr/>
          <p:nvPr/>
        </p:nvSpPr>
        <p:spPr>
          <a:xfrm>
            <a:off x="170329" y="267287"/>
            <a:ext cx="8812305" cy="6295722"/>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17473E4-0D89-4D98-A42D-62944558497B}"/>
              </a:ext>
            </a:extLst>
          </p:cNvPr>
          <p:cNvSpPr>
            <a:spLocks noGrp="1"/>
          </p:cNvSpPr>
          <p:nvPr>
            <p:ph idx="1"/>
          </p:nvPr>
        </p:nvSpPr>
        <p:spPr>
          <a:xfrm>
            <a:off x="457200" y="1969987"/>
            <a:ext cx="8229600" cy="4525963"/>
          </a:xfrm>
        </p:spPr>
        <p:txBody>
          <a:bodyPr>
            <a:normAutofit/>
          </a:bodyPr>
          <a:lstStyle/>
          <a:p>
            <a:pPr marL="457200" lvl="1" indent="0">
              <a:buNone/>
            </a:pPr>
            <a:endParaRPr lang="da-DK"/>
          </a:p>
          <a:p>
            <a:endParaRPr lang="da-DK"/>
          </a:p>
        </p:txBody>
      </p:sp>
      <p:sp>
        <p:nvSpPr>
          <p:cNvPr id="6" name="Rektangel 5">
            <a:extLst>
              <a:ext uri="{FF2B5EF4-FFF2-40B4-BE49-F238E27FC236}">
                <a16:creationId xmlns:a16="http://schemas.microsoft.com/office/drawing/2014/main" id="{DDEFD122-97C1-4318-8D4B-58E9A22E4C09}"/>
              </a:ext>
            </a:extLst>
          </p:cNvPr>
          <p:cNvSpPr/>
          <p:nvPr/>
        </p:nvSpPr>
        <p:spPr>
          <a:xfrm>
            <a:off x="165847" y="250180"/>
            <a:ext cx="8812305" cy="631857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Picture 7">
            <a:extLst>
              <a:ext uri="{FF2B5EF4-FFF2-40B4-BE49-F238E27FC236}">
                <a16:creationId xmlns:a16="http://schemas.microsoft.com/office/drawing/2014/main" id="{48A2A994-B2A1-44A8-A2F6-2341661E3253}"/>
              </a:ext>
            </a:extLst>
          </p:cNvPr>
          <p:cNvPicPr>
            <a:picLocks noChangeAspect="1"/>
          </p:cNvPicPr>
          <p:nvPr/>
        </p:nvPicPr>
        <p:blipFill>
          <a:blip r:embed="rId2"/>
          <a:stretch>
            <a:fillRect/>
          </a:stretch>
        </p:blipFill>
        <p:spPr>
          <a:xfrm>
            <a:off x="1440032" y="362050"/>
            <a:ext cx="6263933" cy="5699793"/>
          </a:xfrm>
          <a:prstGeom prst="rect">
            <a:avLst/>
          </a:prstGeom>
        </p:spPr>
      </p:pic>
    </p:spTree>
    <p:extLst>
      <p:ext uri="{BB962C8B-B14F-4D97-AF65-F5344CB8AC3E}">
        <p14:creationId xmlns:p14="http://schemas.microsoft.com/office/powerpoint/2010/main" val="1838056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45F39A92-C74F-43CC-8140-4BD089700C41}"/>
              </a:ext>
            </a:extLst>
          </p:cNvPr>
          <p:cNvPicPr>
            <a:picLocks noChangeAspect="1"/>
          </p:cNvPicPr>
          <p:nvPr/>
        </p:nvPicPr>
        <p:blipFill>
          <a:blip r:embed="rId2"/>
          <a:stretch>
            <a:fillRect/>
          </a:stretch>
        </p:blipFill>
        <p:spPr>
          <a:xfrm>
            <a:off x="5828139" y="1569418"/>
            <a:ext cx="3082685" cy="1606535"/>
          </a:xfrm>
          <a:prstGeom prst="rect">
            <a:avLst/>
          </a:prstGeom>
        </p:spPr>
      </p:pic>
      <p:sp>
        <p:nvSpPr>
          <p:cNvPr id="3" name="Tekstfelt 2">
            <a:extLst>
              <a:ext uri="{FF2B5EF4-FFF2-40B4-BE49-F238E27FC236}">
                <a16:creationId xmlns:a16="http://schemas.microsoft.com/office/drawing/2014/main" id="{A27F7DE0-05AB-4682-B577-76156D032A50}"/>
              </a:ext>
            </a:extLst>
          </p:cNvPr>
          <p:cNvSpPr txBox="1"/>
          <p:nvPr/>
        </p:nvSpPr>
        <p:spPr>
          <a:xfrm>
            <a:off x="1324356" y="2131438"/>
            <a:ext cx="5816990" cy="1661993"/>
          </a:xfrm>
          <a:prstGeom prst="rect">
            <a:avLst/>
          </a:prstGeom>
          <a:noFill/>
        </p:spPr>
        <p:txBody>
          <a:bodyPr wrap="square" lIns="0" tIns="0" rIns="0" bIns="0" rtlCol="0">
            <a:spAutoFit/>
          </a:bodyPr>
          <a:lstStyle/>
          <a:p>
            <a:endParaRPr lang="da-DK" sz="2000">
              <a:latin typeface="KBH Demibold" panose="00000700000000000000" pitchFamily="2" charset="0"/>
            </a:endParaRPr>
          </a:p>
          <a:p>
            <a:endParaRPr lang="da-DK" sz="2000">
              <a:latin typeface="KBH Demibold" panose="00000700000000000000" pitchFamily="2" charset="0"/>
            </a:endParaRPr>
          </a:p>
          <a:p>
            <a:endParaRPr lang="da-DK" sz="2800">
              <a:latin typeface="KBH Demibold" panose="00000700000000000000" pitchFamily="2" charset="0"/>
            </a:endParaRPr>
          </a:p>
          <a:p>
            <a:endParaRPr lang="da-DK" sz="2000"/>
          </a:p>
          <a:p>
            <a:endParaRPr lang="da-DK" sz="2000"/>
          </a:p>
        </p:txBody>
      </p:sp>
      <p:sp>
        <p:nvSpPr>
          <p:cNvPr id="6" name="Tekstfelt 5">
            <a:extLst>
              <a:ext uri="{FF2B5EF4-FFF2-40B4-BE49-F238E27FC236}">
                <a16:creationId xmlns:a16="http://schemas.microsoft.com/office/drawing/2014/main" id="{307A8118-4B51-48B7-9EBD-5A0476950456}"/>
              </a:ext>
            </a:extLst>
          </p:cNvPr>
          <p:cNvSpPr txBox="1"/>
          <p:nvPr/>
        </p:nvSpPr>
        <p:spPr>
          <a:xfrm>
            <a:off x="1002198" y="3217291"/>
            <a:ext cx="7369444" cy="1938992"/>
          </a:xfrm>
          <a:prstGeom prst="rect">
            <a:avLst/>
          </a:prstGeom>
          <a:noFill/>
        </p:spPr>
        <p:txBody>
          <a:bodyPr wrap="square">
            <a:spAutoFit/>
          </a:bodyPr>
          <a:lstStyle/>
          <a:p>
            <a:pPr marL="285750" indent="-285750">
              <a:spcBef>
                <a:spcPts val="300"/>
              </a:spcBef>
              <a:spcAft>
                <a:spcPts val="300"/>
              </a:spcAft>
              <a:buClr>
                <a:srgbClr val="E24444"/>
              </a:buClr>
              <a:buFont typeface="Wingdings" panose="05000000000000000000" pitchFamily="2" charset="2"/>
              <a:buChar char="§"/>
            </a:pPr>
            <a:r>
              <a:rPr lang="da-DK" sz="2000" kern="0">
                <a:latin typeface="KBH Medium" panose="00000600000000000000" pitchFamily="2" charset="0"/>
                <a:ea typeface="Times" panose="02020603050405020304" pitchFamily="18" charset="0"/>
                <a:cs typeface="Arial" panose="020B0604020202020204" pitchFamily="34" charset="0"/>
              </a:rPr>
              <a:t>Hvordan er kvaliteten af jeres møder?</a:t>
            </a:r>
          </a:p>
          <a:p>
            <a:pPr marL="285750" indent="-285750">
              <a:spcBef>
                <a:spcPts val="300"/>
              </a:spcBef>
              <a:spcAft>
                <a:spcPts val="300"/>
              </a:spcAft>
              <a:buClr>
                <a:srgbClr val="E24444"/>
              </a:buClr>
              <a:buFont typeface="Wingdings" panose="05000000000000000000" pitchFamily="2" charset="2"/>
              <a:buChar char="§"/>
            </a:pPr>
            <a:endParaRPr lang="da-DK" sz="2000" kern="0">
              <a:latin typeface="KBH Medium" panose="00000600000000000000" pitchFamily="2" charset="0"/>
              <a:ea typeface="Times" panose="02020603050405020304" pitchFamily="18" charset="0"/>
              <a:cs typeface="Arial" panose="020B0604020202020204" pitchFamily="34" charset="0"/>
            </a:endParaRPr>
          </a:p>
          <a:p>
            <a:pPr marL="285750" indent="-285750">
              <a:spcBef>
                <a:spcPts val="300"/>
              </a:spcBef>
              <a:spcAft>
                <a:spcPts val="300"/>
              </a:spcAft>
              <a:buClr>
                <a:srgbClr val="E24444"/>
              </a:buClr>
              <a:buFont typeface="Wingdings" panose="05000000000000000000" pitchFamily="2" charset="2"/>
              <a:buChar char="§"/>
            </a:pPr>
            <a:r>
              <a:rPr lang="da-DK" sz="2000" kern="0">
                <a:latin typeface="KBH Medium" panose="00000600000000000000" pitchFamily="2" charset="0"/>
                <a:ea typeface="Times" panose="02020603050405020304" pitchFamily="18" charset="0"/>
                <a:cs typeface="Arial" panose="020B0604020202020204" pitchFamily="34" charset="0"/>
              </a:rPr>
              <a:t>Hvad fungerer godt?</a:t>
            </a:r>
          </a:p>
          <a:p>
            <a:pPr marL="285750" indent="-285750">
              <a:spcBef>
                <a:spcPts val="300"/>
              </a:spcBef>
              <a:spcAft>
                <a:spcPts val="300"/>
              </a:spcAft>
              <a:buClr>
                <a:srgbClr val="E24444"/>
              </a:buClr>
              <a:buFont typeface="Wingdings" panose="05000000000000000000" pitchFamily="2" charset="2"/>
              <a:buChar char="§"/>
            </a:pPr>
            <a:endParaRPr lang="da-DK" sz="2000" kern="0">
              <a:latin typeface="KBH Medium" panose="00000600000000000000" pitchFamily="2" charset="0"/>
              <a:ea typeface="Times" panose="02020603050405020304" pitchFamily="18" charset="0"/>
              <a:cs typeface="Arial" panose="020B0604020202020204" pitchFamily="34" charset="0"/>
            </a:endParaRPr>
          </a:p>
          <a:p>
            <a:pPr marL="285750" indent="-285750">
              <a:spcBef>
                <a:spcPts val="300"/>
              </a:spcBef>
              <a:spcAft>
                <a:spcPts val="300"/>
              </a:spcAft>
              <a:buClr>
                <a:srgbClr val="E24444"/>
              </a:buClr>
              <a:buFont typeface="Wingdings" panose="05000000000000000000" pitchFamily="2" charset="2"/>
              <a:buChar char="§"/>
            </a:pPr>
            <a:r>
              <a:rPr lang="da-DK" sz="2000" kern="0">
                <a:latin typeface="KBH Medium" panose="00000600000000000000" pitchFamily="2" charset="0"/>
                <a:ea typeface="Times" panose="02020603050405020304" pitchFamily="18" charset="0"/>
                <a:cs typeface="Arial" panose="020B0604020202020204" pitchFamily="34" charset="0"/>
              </a:rPr>
              <a:t>Hvor er der plads til forbedringer?</a:t>
            </a:r>
          </a:p>
        </p:txBody>
      </p:sp>
      <p:sp>
        <p:nvSpPr>
          <p:cNvPr id="8" name="Tekstfelt 7">
            <a:extLst>
              <a:ext uri="{FF2B5EF4-FFF2-40B4-BE49-F238E27FC236}">
                <a16:creationId xmlns:a16="http://schemas.microsoft.com/office/drawing/2014/main" id="{2B925CD5-1CBF-4C1B-BFF8-F9623E07939A}"/>
              </a:ext>
            </a:extLst>
          </p:cNvPr>
          <p:cNvSpPr txBox="1"/>
          <p:nvPr/>
        </p:nvSpPr>
        <p:spPr>
          <a:xfrm>
            <a:off x="1443417" y="832934"/>
            <a:ext cx="4572000" cy="707886"/>
          </a:xfrm>
          <a:prstGeom prst="rect">
            <a:avLst/>
          </a:prstGeom>
          <a:noFill/>
        </p:spPr>
        <p:txBody>
          <a:bodyPr wrap="square">
            <a:spAutoFit/>
          </a:bodyPr>
          <a:lstStyle/>
          <a:p>
            <a:pPr algn="ctr"/>
            <a:r>
              <a:rPr lang="da-DK" sz="4000">
                <a:latin typeface="KBH Black" panose="00000A00000000000000" pitchFamily="2" charset="0"/>
              </a:rPr>
              <a:t>Det gode møde</a:t>
            </a:r>
            <a:endParaRPr lang="da-DK" sz="4000"/>
          </a:p>
        </p:txBody>
      </p:sp>
      <p:sp>
        <p:nvSpPr>
          <p:cNvPr id="9" name="Rektangel 8">
            <a:extLst>
              <a:ext uri="{FF2B5EF4-FFF2-40B4-BE49-F238E27FC236}">
                <a16:creationId xmlns:a16="http://schemas.microsoft.com/office/drawing/2014/main" id="{99FD2165-83E4-4F3C-8126-98E4513D1E92}"/>
              </a:ext>
            </a:extLst>
          </p:cNvPr>
          <p:cNvSpPr/>
          <p:nvPr/>
        </p:nvSpPr>
        <p:spPr>
          <a:xfrm>
            <a:off x="165847" y="250180"/>
            <a:ext cx="8812305" cy="626258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4ED62A52-627D-5FA3-8001-85EA9637A99B}"/>
              </a:ext>
            </a:extLst>
          </p:cNvPr>
          <p:cNvSpPr txBox="1"/>
          <p:nvPr/>
        </p:nvSpPr>
        <p:spPr>
          <a:xfrm>
            <a:off x="2286000" y="3245889"/>
            <a:ext cx="4572000" cy="369332"/>
          </a:xfrm>
          <a:prstGeom prst="rect">
            <a:avLst/>
          </a:prstGeom>
          <a:noFill/>
        </p:spPr>
        <p:txBody>
          <a:bodyPr wrap="square">
            <a:spAutoFit/>
          </a:bodyPr>
          <a:lstStyle/>
          <a:p>
            <a:r>
              <a:rPr lang="da-DK"/>
              <a:t> </a:t>
            </a:r>
          </a:p>
        </p:txBody>
      </p:sp>
    </p:spTree>
    <p:extLst>
      <p:ext uri="{BB962C8B-B14F-4D97-AF65-F5344CB8AC3E}">
        <p14:creationId xmlns:p14="http://schemas.microsoft.com/office/powerpoint/2010/main" val="1275637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54601" y="2043294"/>
            <a:ext cx="8229600" cy="5184576"/>
          </a:xfrm>
        </p:spPr>
        <p:txBody>
          <a:bodyPr vert="horz" lIns="91440" tIns="45720" rIns="91440" bIns="45720" rtlCol="0" anchor="t">
            <a:normAutofit/>
          </a:bodyPr>
          <a:lstStyle/>
          <a:p>
            <a:pPr lvl="0">
              <a:lnSpc>
                <a:spcPct val="150000"/>
              </a:lnSpc>
              <a:buClr>
                <a:srgbClr val="FF0000"/>
              </a:buClr>
              <a:buFont typeface="Wingdings" panose="05000000000000000000" pitchFamily="2" charset="2"/>
              <a:buChar char="§"/>
            </a:pPr>
            <a:r>
              <a:rPr lang="da-DK" sz="2400">
                <a:latin typeface="KBH Medium" panose="00000600000000000000" pitchFamily="2" charset="0"/>
              </a:rPr>
              <a:t>Politikker i BUF</a:t>
            </a:r>
          </a:p>
          <a:p>
            <a:pPr>
              <a:lnSpc>
                <a:spcPct val="150000"/>
              </a:lnSpc>
              <a:buClr>
                <a:srgbClr val="FF0000"/>
              </a:buClr>
              <a:buFont typeface="Wingdings" panose="05000000000000000000" pitchFamily="2" charset="2"/>
              <a:buChar char="§"/>
            </a:pPr>
            <a:r>
              <a:rPr lang="da-DK" sz="2400">
                <a:latin typeface="KBH Medium" panose="00000600000000000000" pitchFamily="2" charset="0"/>
              </a:rPr>
              <a:t>Opgaveportalen </a:t>
            </a:r>
          </a:p>
          <a:p>
            <a:pPr>
              <a:lnSpc>
                <a:spcPct val="150000"/>
              </a:lnSpc>
              <a:buClr>
                <a:srgbClr val="FF0000"/>
              </a:buClr>
              <a:buFont typeface="Wingdings" panose="05000000000000000000" pitchFamily="2" charset="2"/>
              <a:buChar char="§"/>
            </a:pPr>
            <a:r>
              <a:rPr lang="da-DK" sz="2400">
                <a:latin typeface="KBH Medium" panose="00000600000000000000" pitchFamily="2" charset="0"/>
                <a:hlinkClick r:id="rId3"/>
              </a:rPr>
              <a:t>www.medtrio-i-buf.kk.dk</a:t>
            </a:r>
            <a:r>
              <a:rPr lang="da-DK" sz="2400">
                <a:latin typeface="KBH Medium" panose="00000600000000000000" pitchFamily="2" charset="0"/>
              </a:rPr>
              <a:t> </a:t>
            </a:r>
          </a:p>
          <a:p>
            <a:pPr>
              <a:lnSpc>
                <a:spcPct val="150000"/>
              </a:lnSpc>
              <a:buClr>
                <a:srgbClr val="FF0000"/>
              </a:buClr>
              <a:buFont typeface="Wingdings" panose="05000000000000000000" pitchFamily="2" charset="2"/>
              <a:buChar char="§"/>
            </a:pPr>
            <a:r>
              <a:rPr lang="da-DK" sz="2400">
                <a:latin typeface="KBH Medium" panose="00000600000000000000" pitchFamily="2" charset="0"/>
              </a:rPr>
              <a:t>Arbejdsmiljø København - </a:t>
            </a:r>
            <a:r>
              <a:rPr lang="da-DK" sz="2400">
                <a:latin typeface="KBH Medium" panose="00000600000000000000" pitchFamily="2" charset="0"/>
                <a:hlinkClick r:id="rId4"/>
              </a:rPr>
              <a:t> www.amk.kk.dk</a:t>
            </a:r>
            <a:r>
              <a:rPr lang="da-DK" sz="2400">
                <a:latin typeface="KBH Medium" panose="00000600000000000000" pitchFamily="2" charset="0"/>
              </a:rPr>
              <a:t>  </a:t>
            </a:r>
          </a:p>
          <a:p>
            <a:pPr>
              <a:lnSpc>
                <a:spcPct val="150000"/>
              </a:lnSpc>
              <a:buClr>
                <a:srgbClr val="FF0000"/>
              </a:buClr>
              <a:buFont typeface="Wingdings" panose="05000000000000000000" pitchFamily="2" charset="2"/>
              <a:buChar char="§"/>
            </a:pPr>
            <a:r>
              <a:rPr lang="da-DK" sz="2400">
                <a:latin typeface="KBH Medium" panose="00000600000000000000" pitchFamily="2" charset="0"/>
              </a:rPr>
              <a:t>Falck Healthcare</a:t>
            </a:r>
          </a:p>
          <a:p>
            <a:pPr>
              <a:lnSpc>
                <a:spcPct val="150000"/>
              </a:lnSpc>
              <a:buClr>
                <a:srgbClr val="FF0000"/>
              </a:buClr>
              <a:buFont typeface="Wingdings" panose="05000000000000000000" pitchFamily="2" charset="2"/>
              <a:buChar char="§"/>
            </a:pPr>
            <a:r>
              <a:rPr lang="da-DK" sz="2400">
                <a:latin typeface="KBH Medium" panose="00000600000000000000" pitchFamily="2" charset="0"/>
                <a:hlinkClick r:id="rId5"/>
              </a:rPr>
              <a:t>www.amid.dk</a:t>
            </a:r>
            <a:r>
              <a:rPr lang="da-DK" sz="2400">
                <a:latin typeface="KBH Medium" panose="00000600000000000000" pitchFamily="2" charset="0"/>
              </a:rPr>
              <a:t> (Arbejdstilsynet)</a:t>
            </a:r>
          </a:p>
          <a:p>
            <a:endParaRPr lang="da-DK"/>
          </a:p>
        </p:txBody>
      </p:sp>
      <p:sp>
        <p:nvSpPr>
          <p:cNvPr id="7" name="Rektangel 6">
            <a:extLst>
              <a:ext uri="{FF2B5EF4-FFF2-40B4-BE49-F238E27FC236}">
                <a16:creationId xmlns:a16="http://schemas.microsoft.com/office/drawing/2014/main" id="{0BCD6F1B-BA60-4995-9083-CB16B4FD8EAC}"/>
              </a:ext>
            </a:extLst>
          </p:cNvPr>
          <p:cNvSpPr/>
          <p:nvPr/>
        </p:nvSpPr>
        <p:spPr>
          <a:xfrm>
            <a:off x="165847" y="267287"/>
            <a:ext cx="8812305" cy="634811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E354305F-7FF3-4046-876D-0A25349E6784}"/>
              </a:ext>
            </a:extLst>
          </p:cNvPr>
          <p:cNvSpPr txBox="1"/>
          <p:nvPr/>
        </p:nvSpPr>
        <p:spPr>
          <a:xfrm>
            <a:off x="754601" y="518844"/>
            <a:ext cx="7634796" cy="984885"/>
          </a:xfrm>
          <a:prstGeom prst="rect">
            <a:avLst/>
          </a:prstGeom>
          <a:noFill/>
        </p:spPr>
        <p:txBody>
          <a:bodyPr wrap="square" rtlCol="0">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4000" b="0" i="0" u="none" strike="noStrike" kern="1200" cap="none" spc="0" normalizeH="0" baseline="0" noProof="0">
                <a:ln>
                  <a:noFill/>
                </a:ln>
                <a:solidFill>
                  <a:prstClr val="black"/>
                </a:solidFill>
                <a:effectLst/>
                <a:uLnTx/>
                <a:uFillTx/>
                <a:latin typeface="KBH Black" panose="00000A00000000000000" pitchFamily="2" charset="0"/>
                <a:ea typeface="+mn-ea"/>
                <a:cs typeface="+mn-cs"/>
              </a:rPr>
              <a:t>Hjælp og redskaber:</a:t>
            </a:r>
            <a:endParaRPr kumimoji="0" lang="da-DK" sz="2500" b="0" i="0" u="none" strike="noStrike" kern="1200" cap="none" spc="0" normalizeH="0" baseline="0" noProof="0">
              <a:ln>
                <a:noFill/>
              </a:ln>
              <a:solidFill>
                <a:prstClr val="black"/>
              </a:solidFill>
              <a:effectLst/>
              <a:uLnTx/>
              <a:uFillTx/>
              <a:latin typeface="KBH Tekst" panose="00000500000000000000" pitchFamily="2" charset="0"/>
              <a:ea typeface="+mn-ea"/>
              <a:cs typeface="+mn-cs"/>
            </a:endParaRPr>
          </a:p>
          <a:p>
            <a:pPr algn="ctr"/>
            <a:endParaRPr lang="da-DK"/>
          </a:p>
        </p:txBody>
      </p:sp>
    </p:spTree>
    <p:extLst>
      <p:ext uri="{BB962C8B-B14F-4D97-AF65-F5344CB8AC3E}">
        <p14:creationId xmlns:p14="http://schemas.microsoft.com/office/powerpoint/2010/main" val="3311887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0337"/>
            <a:ext cx="8229600" cy="1143000"/>
          </a:xfrm>
        </p:spPr>
        <p:txBody>
          <a:bodyPr>
            <a:normAutofit/>
          </a:bodyPr>
          <a:lstStyle/>
          <a:p>
            <a:r>
              <a:rPr lang="da-DK" sz="3200">
                <a:latin typeface="KBH Black" panose="00000A00000000000000" pitchFamily="2" charset="0"/>
              </a:rPr>
              <a:t>MED-sekretariatet kan hjælpe med:</a:t>
            </a:r>
          </a:p>
        </p:txBody>
      </p:sp>
      <p:sp>
        <p:nvSpPr>
          <p:cNvPr id="3" name="Pladsholder til indhold 2"/>
          <p:cNvSpPr>
            <a:spLocks noGrp="1"/>
          </p:cNvSpPr>
          <p:nvPr>
            <p:ph idx="1"/>
          </p:nvPr>
        </p:nvSpPr>
        <p:spPr/>
        <p:txBody>
          <a:bodyPr>
            <a:normAutofit lnSpcReduction="10000"/>
          </a:bodyPr>
          <a:lstStyle/>
          <a:p>
            <a:pPr>
              <a:buClr>
                <a:srgbClr val="E24444"/>
              </a:buClr>
              <a:buFont typeface="Wingdings" panose="05000000000000000000" pitchFamily="2" charset="2"/>
              <a:buChar char="§"/>
            </a:pPr>
            <a:r>
              <a:rPr lang="da-DK" sz="2700">
                <a:latin typeface="KBH Medium" panose="00000600000000000000" pitchFamily="2" charset="0"/>
              </a:rPr>
              <a:t>Lokale retningslinjer</a:t>
            </a:r>
          </a:p>
          <a:p>
            <a:pPr>
              <a:buClr>
                <a:srgbClr val="E24444"/>
              </a:buClr>
              <a:buFont typeface="Wingdings" panose="05000000000000000000" pitchFamily="2" charset="2"/>
              <a:buChar char="§"/>
            </a:pPr>
            <a:r>
              <a:rPr lang="da-DK" sz="2700">
                <a:latin typeface="KBH Medium" panose="00000600000000000000" pitchFamily="2" charset="0"/>
              </a:rPr>
              <a:t>Konkretisering af LokalMED/</a:t>
            </a:r>
            <a:r>
              <a:rPr lang="da-DK" sz="2700" err="1">
                <a:latin typeface="KBH Medium" panose="00000600000000000000" pitchFamily="2" charset="0"/>
              </a:rPr>
              <a:t>Trio’s</a:t>
            </a:r>
            <a:r>
              <a:rPr lang="da-DK" sz="2700">
                <a:latin typeface="KBH Medium" panose="00000600000000000000" pitchFamily="2" charset="0"/>
              </a:rPr>
              <a:t> opgaver på den enkelte arbejdsplads</a:t>
            </a:r>
          </a:p>
          <a:p>
            <a:pPr>
              <a:buClr>
                <a:srgbClr val="E24444"/>
              </a:buClr>
              <a:buFont typeface="Wingdings" panose="05000000000000000000" pitchFamily="2" charset="2"/>
              <a:buChar char="§"/>
            </a:pPr>
            <a:r>
              <a:rPr lang="da-DK" sz="2700">
                <a:latin typeface="KBH Medium" panose="00000600000000000000" pitchFamily="2" charset="0"/>
              </a:rPr>
              <a:t>Årlig arbejdsmiljødrøftelse</a:t>
            </a:r>
          </a:p>
          <a:p>
            <a:pPr>
              <a:buClr>
                <a:srgbClr val="E24444"/>
              </a:buClr>
              <a:buFont typeface="Wingdings" panose="05000000000000000000" pitchFamily="2" charset="2"/>
              <a:buChar char="§"/>
            </a:pPr>
            <a:r>
              <a:rPr lang="da-DK" sz="2700">
                <a:latin typeface="KBH Medium" panose="00000600000000000000" pitchFamily="2" charset="0"/>
              </a:rPr>
              <a:t>Kerneopgaven og arbejdsfællesskaber </a:t>
            </a:r>
          </a:p>
          <a:p>
            <a:pPr>
              <a:buClr>
                <a:srgbClr val="E24444"/>
              </a:buClr>
              <a:buFont typeface="Wingdings" panose="05000000000000000000" pitchFamily="2" charset="2"/>
              <a:buChar char="§"/>
            </a:pPr>
            <a:r>
              <a:rPr lang="da-DK" sz="2700">
                <a:latin typeface="KBH Medium" panose="00000600000000000000" pitchFamily="2" charset="0"/>
              </a:rPr>
              <a:t>Det gode MED/Trio-møde</a:t>
            </a:r>
          </a:p>
          <a:p>
            <a:pPr>
              <a:buClr>
                <a:srgbClr val="E24444"/>
              </a:buClr>
              <a:buFont typeface="Wingdings" panose="05000000000000000000" pitchFamily="2" charset="2"/>
              <a:buChar char="§"/>
            </a:pPr>
            <a:r>
              <a:rPr lang="da-DK" sz="2700">
                <a:latin typeface="KBH Medium" panose="00000600000000000000" pitchFamily="2" charset="0"/>
              </a:rPr>
              <a:t>Samarbejde</a:t>
            </a:r>
          </a:p>
          <a:p>
            <a:pPr>
              <a:buClr>
                <a:srgbClr val="E24444"/>
              </a:buClr>
              <a:buFont typeface="Wingdings" panose="05000000000000000000" pitchFamily="2" charset="2"/>
              <a:buChar char="§"/>
            </a:pPr>
            <a:r>
              <a:rPr lang="da-DK" sz="2700">
                <a:latin typeface="KBH Medium" panose="00000600000000000000" pitchFamily="2" charset="0"/>
              </a:rPr>
              <a:t>Kollegaernes forståelse af MED/Trio</a:t>
            </a:r>
          </a:p>
          <a:p>
            <a:pPr>
              <a:buClr>
                <a:srgbClr val="E24444"/>
              </a:buClr>
              <a:buFont typeface="Wingdings" panose="05000000000000000000" pitchFamily="2" charset="2"/>
              <a:buChar char="§"/>
            </a:pPr>
            <a:r>
              <a:rPr lang="da-DK" sz="2700">
                <a:latin typeface="KBH Medium" panose="00000600000000000000" pitchFamily="2" charset="0"/>
              </a:rPr>
              <a:t>Hvordan kan MED-begreberne udfoldes</a:t>
            </a:r>
          </a:p>
          <a:p>
            <a:pPr>
              <a:buClr>
                <a:srgbClr val="E24444"/>
              </a:buClr>
              <a:buFont typeface="Wingdings" panose="05000000000000000000" pitchFamily="2" charset="2"/>
              <a:buChar char="§"/>
            </a:pPr>
            <a:r>
              <a:rPr lang="da-DK" sz="2700">
                <a:latin typeface="KBH Medium" panose="00000600000000000000" pitchFamily="2" charset="0"/>
              </a:rPr>
              <a:t>Styrke og udvikle MED/Trio arbejdet</a:t>
            </a:r>
          </a:p>
          <a:p>
            <a:endParaRPr lang="da-DK"/>
          </a:p>
          <a:p>
            <a:endParaRPr lang="da-DK"/>
          </a:p>
          <a:p>
            <a:endParaRPr lang="da-DK"/>
          </a:p>
        </p:txBody>
      </p:sp>
      <p:sp>
        <p:nvSpPr>
          <p:cNvPr id="7" name="Rektangel 6">
            <a:extLst>
              <a:ext uri="{FF2B5EF4-FFF2-40B4-BE49-F238E27FC236}">
                <a16:creationId xmlns:a16="http://schemas.microsoft.com/office/drawing/2014/main" id="{8658447F-D25D-4B7D-8F19-47017BE3F4C0}"/>
              </a:ext>
            </a:extLst>
          </p:cNvPr>
          <p:cNvSpPr/>
          <p:nvPr/>
        </p:nvSpPr>
        <p:spPr>
          <a:xfrm>
            <a:off x="165847" y="250179"/>
            <a:ext cx="8812305" cy="6447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6ED1D457-FC5D-4918-B36D-FB91C39228EA}"/>
              </a:ext>
            </a:extLst>
          </p:cNvPr>
          <p:cNvPicPr>
            <a:picLocks noChangeAspect="1"/>
          </p:cNvPicPr>
          <p:nvPr/>
        </p:nvPicPr>
        <p:blipFill rotWithShape="1">
          <a:blip r:embed="rId3">
            <a:extLst>
              <a:ext uri="{28A0092B-C50C-407E-A947-70E740481C1C}">
                <a14:useLocalDpi xmlns:a14="http://schemas.microsoft.com/office/drawing/2010/main" val="0"/>
              </a:ext>
            </a:extLst>
          </a:blip>
          <a:srcRect l="25477" t="19354" r="44905" b="30939"/>
          <a:stretch/>
        </p:blipFill>
        <p:spPr>
          <a:xfrm>
            <a:off x="2178422" y="4218316"/>
            <a:ext cx="555812" cy="699247"/>
          </a:xfrm>
          <a:prstGeom prst="rect">
            <a:avLst/>
          </a:prstGeom>
        </p:spPr>
      </p:pic>
      <p:sp>
        <p:nvSpPr>
          <p:cNvPr id="2" name="Titel 1"/>
          <p:cNvSpPr>
            <a:spLocks noGrp="1"/>
          </p:cNvSpPr>
          <p:nvPr>
            <p:ph type="title"/>
          </p:nvPr>
        </p:nvSpPr>
        <p:spPr>
          <a:xfrm>
            <a:off x="457200" y="395655"/>
            <a:ext cx="8229600" cy="1143000"/>
          </a:xfrm>
        </p:spPr>
        <p:txBody>
          <a:bodyPr>
            <a:noAutofit/>
          </a:bodyPr>
          <a:lstStyle/>
          <a:p>
            <a:r>
              <a:rPr lang="da-DK" sz="4000">
                <a:latin typeface="KBH Black" panose="00000A00000000000000" pitchFamily="2" charset="0"/>
              </a:rPr>
              <a:t>MED-sekretariatet</a:t>
            </a:r>
          </a:p>
        </p:txBody>
      </p:sp>
      <p:sp>
        <p:nvSpPr>
          <p:cNvPr id="3" name="Pladsholder til indhold 2"/>
          <p:cNvSpPr>
            <a:spLocks noGrp="1"/>
          </p:cNvSpPr>
          <p:nvPr>
            <p:ph idx="1"/>
          </p:nvPr>
        </p:nvSpPr>
        <p:spPr>
          <a:xfrm>
            <a:off x="457200" y="1299890"/>
            <a:ext cx="8229600" cy="4983161"/>
          </a:xfrm>
        </p:spPr>
        <p:txBody>
          <a:bodyPr>
            <a:normAutofit/>
          </a:bodyPr>
          <a:lstStyle/>
          <a:p>
            <a:endParaRPr lang="da-DK" sz="2500">
              <a:latin typeface="KBH Tekst" panose="00000500000000000000" pitchFamily="2" charset="0"/>
            </a:endParaRP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400">
                <a:latin typeface="KBH Medium" panose="00000600000000000000" pitchFamily="2" charset="0"/>
                <a:ea typeface="ＭＳ Ｐゴシック" pitchFamily="34" charset="-128"/>
              </a:rPr>
              <a:t>Sparring til ledere og medarbejderrepræsentanter</a:t>
            </a: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400">
                <a:latin typeface="KBH Medium" panose="00000600000000000000" pitchFamily="2" charset="0"/>
                <a:ea typeface="ＭＳ Ｐゴシック" pitchFamily="34" charset="-128"/>
              </a:rPr>
              <a:t>Udbyder efteruddannelse til MED-uddannelsen, skræddersyet til jer </a:t>
            </a: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400">
                <a:latin typeface="KBH Medium" panose="00000600000000000000" pitchFamily="2" charset="0"/>
                <a:ea typeface="ＭＳ Ｐゴシック" pitchFamily="34" charset="-128"/>
              </a:rPr>
              <a:t>Kontakt: </a:t>
            </a:r>
            <a:r>
              <a:rPr lang="da-DK" sz="2400">
                <a:latin typeface="KBH Medium" panose="00000600000000000000" pitchFamily="2" charset="0"/>
                <a:ea typeface="ＭＳ Ｐゴシック" pitchFamily="34" charset="-128"/>
                <a:hlinkClick r:id="rId4"/>
              </a:rPr>
              <a:t>medsekretariat@buf.kk.dk</a:t>
            </a:r>
            <a:r>
              <a:rPr lang="da-DK" sz="2400">
                <a:latin typeface="KBH Medium" panose="00000600000000000000" pitchFamily="2" charset="0"/>
                <a:ea typeface="ＭＳ Ｐゴシック" pitchFamily="34" charset="-128"/>
              </a:rPr>
              <a:t> </a:t>
            </a:r>
          </a:p>
          <a:p>
            <a:pPr>
              <a:buNone/>
            </a:pPr>
            <a:endParaRPr lang="da-DK" sz="2500" b="1">
              <a:latin typeface="KBH Tekst" panose="00000500000000000000" pitchFamily="2" charset="0"/>
            </a:endParaRPr>
          </a:p>
          <a:p>
            <a:pPr>
              <a:buNone/>
            </a:pPr>
            <a:endParaRPr lang="da-DK" sz="3000">
              <a:latin typeface="KBH Tekst" panose="00000500000000000000" pitchFamily="2" charset="0"/>
            </a:endParaRPr>
          </a:p>
          <a:p>
            <a:pPr>
              <a:buNone/>
            </a:pPr>
            <a:endParaRPr lang="da-DK" sz="3000"/>
          </a:p>
          <a:p>
            <a:pPr>
              <a:buNone/>
            </a:pPr>
            <a:endParaRPr lang="da-DK" sz="3000"/>
          </a:p>
          <a:p>
            <a:pPr>
              <a:buNone/>
            </a:pPr>
            <a:endParaRPr lang="da-DK" sz="3000"/>
          </a:p>
          <a:p>
            <a:endParaRPr lang="da-DK"/>
          </a:p>
        </p:txBody>
      </p:sp>
      <p:sp>
        <p:nvSpPr>
          <p:cNvPr id="5" name="Rektangel 4">
            <a:extLst>
              <a:ext uri="{FF2B5EF4-FFF2-40B4-BE49-F238E27FC236}">
                <a16:creationId xmlns:a16="http://schemas.microsoft.com/office/drawing/2014/main" id="{880AC907-5DE9-4769-ACB5-4BDD7BF9E94D}"/>
              </a:ext>
            </a:extLst>
          </p:cNvPr>
          <p:cNvSpPr/>
          <p:nvPr/>
        </p:nvSpPr>
        <p:spPr>
          <a:xfrm>
            <a:off x="165847" y="250180"/>
            <a:ext cx="8812305" cy="643986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1AEDAFE0-3076-483E-BB36-1E33252EF11D}"/>
              </a:ext>
            </a:extLst>
          </p:cNvPr>
          <p:cNvSpPr txBox="1"/>
          <p:nvPr/>
        </p:nvSpPr>
        <p:spPr>
          <a:xfrm>
            <a:off x="6364940" y="3955035"/>
            <a:ext cx="2429436" cy="2031325"/>
          </a:xfrm>
          <a:prstGeom prst="rect">
            <a:avLst/>
          </a:prstGeom>
          <a:noFill/>
        </p:spPr>
        <p:txBody>
          <a:bodyPr wrap="square" rtlCol="0">
            <a:spAutoFit/>
          </a:bodyPr>
          <a:lstStyle/>
          <a:p>
            <a:pPr marL="0" indent="0">
              <a:buNone/>
            </a:pPr>
            <a:r>
              <a:rPr lang="da-DK" sz="1800" b="1">
                <a:latin typeface="KBH Medium" panose="00000600000000000000" pitchFamily="2" charset="0"/>
              </a:rPr>
              <a:t>Louise </a:t>
            </a:r>
            <a:r>
              <a:rPr lang="da-DK" sz="1800">
                <a:latin typeface="KBH Medium" panose="00000600000000000000" pitchFamily="2" charset="0"/>
              </a:rPr>
              <a:t>Werner Gielsager</a:t>
            </a:r>
          </a:p>
          <a:p>
            <a:pPr marL="0" indent="0">
              <a:buNone/>
            </a:pPr>
            <a:endParaRPr lang="da-DK" sz="1800">
              <a:latin typeface="KBH Medium" panose="00000600000000000000" pitchFamily="2" charset="0"/>
            </a:endParaRPr>
          </a:p>
          <a:p>
            <a:pPr>
              <a:buNone/>
            </a:pPr>
            <a:r>
              <a:rPr lang="da-DK" sz="1800">
                <a:latin typeface="KBH Medium" panose="00000600000000000000" pitchFamily="2" charset="0"/>
                <a:hlinkClick r:id="rId5"/>
              </a:rPr>
              <a:t>BU07@kk.dk</a:t>
            </a:r>
            <a:r>
              <a:rPr lang="da-DK" sz="1800">
                <a:latin typeface="KBH Medium" panose="00000600000000000000" pitchFamily="2" charset="0"/>
              </a:rPr>
              <a:t> </a:t>
            </a:r>
          </a:p>
          <a:p>
            <a:pPr>
              <a:buNone/>
            </a:pPr>
            <a:endParaRPr lang="da-DK" sz="1800">
              <a:latin typeface="KBH Medium" panose="00000600000000000000" pitchFamily="2" charset="0"/>
            </a:endParaRPr>
          </a:p>
          <a:p>
            <a:pPr>
              <a:buNone/>
            </a:pPr>
            <a:r>
              <a:rPr lang="da-DK" sz="1800">
                <a:latin typeface="KBH Medium" panose="00000600000000000000" pitchFamily="2" charset="0"/>
              </a:rPr>
              <a:t>Tlf. 29 28 35 87</a:t>
            </a:r>
          </a:p>
          <a:p>
            <a:endParaRPr lang="da-DK"/>
          </a:p>
        </p:txBody>
      </p:sp>
      <p:sp>
        <p:nvSpPr>
          <p:cNvPr id="10" name="Tekstfelt 9">
            <a:extLst>
              <a:ext uri="{FF2B5EF4-FFF2-40B4-BE49-F238E27FC236}">
                <a16:creationId xmlns:a16="http://schemas.microsoft.com/office/drawing/2014/main" id="{98323658-4A7C-4793-AC4B-7C0B582EE48A}"/>
              </a:ext>
            </a:extLst>
          </p:cNvPr>
          <p:cNvSpPr txBox="1"/>
          <p:nvPr/>
        </p:nvSpPr>
        <p:spPr>
          <a:xfrm>
            <a:off x="3514160" y="3882575"/>
            <a:ext cx="2429436" cy="2031325"/>
          </a:xfrm>
          <a:prstGeom prst="rect">
            <a:avLst/>
          </a:prstGeom>
          <a:noFill/>
        </p:spPr>
        <p:txBody>
          <a:bodyPr wrap="square" rtlCol="0">
            <a:spAutoFit/>
          </a:bodyPr>
          <a:lstStyle/>
          <a:p>
            <a:pPr>
              <a:buNone/>
            </a:pPr>
            <a:r>
              <a:rPr lang="da-DK" sz="1800" b="1">
                <a:latin typeface="KBH Medium" panose="00000600000000000000" pitchFamily="2" charset="0"/>
              </a:rPr>
              <a:t>Peter </a:t>
            </a:r>
            <a:r>
              <a:rPr lang="da-DK" sz="1800">
                <a:latin typeface="KBH Medium" panose="00000600000000000000" pitchFamily="2" charset="0"/>
              </a:rPr>
              <a:t>Vegner Kamvig </a:t>
            </a:r>
          </a:p>
          <a:p>
            <a:pPr>
              <a:buNone/>
            </a:pPr>
            <a:endParaRPr lang="da-DK" sz="1800">
              <a:latin typeface="KBH Medium" panose="00000600000000000000" pitchFamily="2" charset="0"/>
              <a:hlinkClick r:id="rId6"/>
            </a:endParaRPr>
          </a:p>
          <a:p>
            <a:pPr>
              <a:buNone/>
            </a:pPr>
            <a:r>
              <a:rPr lang="da-DK" sz="1800">
                <a:latin typeface="KBH Medium" panose="00000600000000000000" pitchFamily="2" charset="0"/>
                <a:hlinkClick r:id="rId6"/>
              </a:rPr>
              <a:t>CD9N@kk.dk</a:t>
            </a:r>
            <a:r>
              <a:rPr lang="da-DK" sz="1800">
                <a:latin typeface="KBH Medium" panose="00000600000000000000" pitchFamily="2" charset="0"/>
              </a:rPr>
              <a:t> </a:t>
            </a:r>
          </a:p>
          <a:p>
            <a:pPr>
              <a:buNone/>
            </a:pPr>
            <a:endParaRPr lang="da-DK">
              <a:latin typeface="KBH Medium" panose="00000600000000000000" pitchFamily="2" charset="0"/>
            </a:endParaRPr>
          </a:p>
          <a:p>
            <a:pPr>
              <a:buNone/>
            </a:pPr>
            <a:r>
              <a:rPr lang="da-DK" sz="1800">
                <a:latin typeface="KBH Medium" panose="00000600000000000000" pitchFamily="2" charset="0"/>
              </a:rPr>
              <a:t>Tlf. 24 45 33 46</a:t>
            </a:r>
          </a:p>
          <a:p>
            <a:endParaRPr lang="da-DK"/>
          </a:p>
        </p:txBody>
      </p:sp>
      <p:sp>
        <p:nvSpPr>
          <p:cNvPr id="11" name="Tekstfelt 10">
            <a:extLst>
              <a:ext uri="{FF2B5EF4-FFF2-40B4-BE49-F238E27FC236}">
                <a16:creationId xmlns:a16="http://schemas.microsoft.com/office/drawing/2014/main" id="{AB6876AE-52C1-4573-AFC4-7695FCF08C68}"/>
              </a:ext>
            </a:extLst>
          </p:cNvPr>
          <p:cNvSpPr txBox="1"/>
          <p:nvPr/>
        </p:nvSpPr>
        <p:spPr>
          <a:xfrm>
            <a:off x="564776" y="3881718"/>
            <a:ext cx="2429436" cy="2031325"/>
          </a:xfrm>
          <a:prstGeom prst="rect">
            <a:avLst/>
          </a:prstGeom>
          <a:noFill/>
        </p:spPr>
        <p:txBody>
          <a:bodyPr wrap="square" rtlCol="0">
            <a:spAutoFit/>
          </a:bodyPr>
          <a:lstStyle/>
          <a:p>
            <a:pPr>
              <a:buNone/>
            </a:pPr>
            <a:r>
              <a:rPr lang="da-DK" sz="1800" b="1">
                <a:latin typeface="KBH Medium" panose="00000600000000000000" pitchFamily="2" charset="0"/>
              </a:rPr>
              <a:t>Camilla</a:t>
            </a:r>
            <a:r>
              <a:rPr lang="da-DK" sz="1800">
                <a:latin typeface="KBH Medium" panose="00000600000000000000" pitchFamily="2" charset="0"/>
              </a:rPr>
              <a:t> Sørensen</a:t>
            </a:r>
          </a:p>
          <a:p>
            <a:pPr>
              <a:buNone/>
            </a:pPr>
            <a:endParaRPr lang="da-DK" sz="1800">
              <a:latin typeface="KBH Medium" panose="00000600000000000000" pitchFamily="2" charset="0"/>
              <a:hlinkClick r:id="rId7"/>
            </a:endParaRPr>
          </a:p>
          <a:p>
            <a:pPr>
              <a:buNone/>
            </a:pPr>
            <a:endParaRPr lang="da-DK" sz="1800">
              <a:latin typeface="KBH Medium" panose="00000600000000000000" pitchFamily="2" charset="0"/>
              <a:hlinkClick r:id="rId7"/>
            </a:endParaRPr>
          </a:p>
          <a:p>
            <a:pPr>
              <a:buNone/>
            </a:pPr>
            <a:r>
              <a:rPr lang="da-DK" sz="1800">
                <a:latin typeface="KBH Medium" panose="00000600000000000000" pitchFamily="2" charset="0"/>
                <a:hlinkClick r:id="rId7"/>
              </a:rPr>
              <a:t>LL37@kk.dk</a:t>
            </a:r>
            <a:r>
              <a:rPr lang="da-DK" sz="1800">
                <a:latin typeface="KBH Medium" panose="00000600000000000000" pitchFamily="2" charset="0"/>
              </a:rPr>
              <a:t> </a:t>
            </a:r>
          </a:p>
          <a:p>
            <a:pPr>
              <a:buNone/>
            </a:pPr>
            <a:endParaRPr lang="da-DK">
              <a:latin typeface="KBH Medium" panose="00000600000000000000" pitchFamily="2" charset="0"/>
            </a:endParaRPr>
          </a:p>
          <a:p>
            <a:pPr>
              <a:buNone/>
            </a:pPr>
            <a:r>
              <a:rPr lang="da-DK" sz="1800">
                <a:latin typeface="KBH Medium" panose="00000600000000000000" pitchFamily="2" charset="0"/>
              </a:rPr>
              <a:t>Tlf. 28 25 58 56</a:t>
            </a:r>
          </a:p>
          <a:p>
            <a:endParaRPr lang="da-DK"/>
          </a:p>
        </p:txBody>
      </p:sp>
      <p:sp>
        <p:nvSpPr>
          <p:cNvPr id="12" name="Rektangel 11">
            <a:extLst>
              <a:ext uri="{FF2B5EF4-FFF2-40B4-BE49-F238E27FC236}">
                <a16:creationId xmlns:a16="http://schemas.microsoft.com/office/drawing/2014/main" id="{53B35BEC-B004-42E0-9B4B-B527EE385BBA}"/>
              </a:ext>
            </a:extLst>
          </p:cNvPr>
          <p:cNvSpPr/>
          <p:nvPr/>
        </p:nvSpPr>
        <p:spPr>
          <a:xfrm>
            <a:off x="564776" y="3824419"/>
            <a:ext cx="2429436" cy="2235722"/>
          </a:xfrm>
          <a:custGeom>
            <a:avLst/>
            <a:gdLst>
              <a:gd name="connsiteX0" fmla="*/ 0 w 2429436"/>
              <a:gd name="connsiteY0" fmla="*/ 0 h 2235722"/>
              <a:gd name="connsiteX1" fmla="*/ 2429436 w 2429436"/>
              <a:gd name="connsiteY1" fmla="*/ 0 h 2235722"/>
              <a:gd name="connsiteX2" fmla="*/ 2429436 w 2429436"/>
              <a:gd name="connsiteY2" fmla="*/ 2235722 h 2235722"/>
              <a:gd name="connsiteX3" fmla="*/ 0 w 2429436"/>
              <a:gd name="connsiteY3" fmla="*/ 2235722 h 2235722"/>
              <a:gd name="connsiteX4" fmla="*/ 0 w 2429436"/>
              <a:gd name="connsiteY4" fmla="*/ 0 h 22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436" h="2235722" extrusionOk="0">
                <a:moveTo>
                  <a:pt x="0" y="0"/>
                </a:moveTo>
                <a:cubicBezTo>
                  <a:pt x="961648" y="-5264"/>
                  <a:pt x="1415078" y="84467"/>
                  <a:pt x="2429436" y="0"/>
                </a:cubicBezTo>
                <a:cubicBezTo>
                  <a:pt x="2301263" y="1114290"/>
                  <a:pt x="2558586" y="1450916"/>
                  <a:pt x="2429436" y="2235722"/>
                </a:cubicBezTo>
                <a:cubicBezTo>
                  <a:pt x="1906058" y="2342042"/>
                  <a:pt x="592759" y="2228073"/>
                  <a:pt x="0" y="2235722"/>
                </a:cubicBezTo>
                <a:cubicBezTo>
                  <a:pt x="160128" y="1260495"/>
                  <a:pt x="25049" y="323799"/>
                  <a:pt x="0" y="0"/>
                </a:cubicBezTo>
                <a:close/>
              </a:path>
            </a:pathLst>
          </a:custGeom>
          <a:noFill/>
          <a:ln>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7C43C98A-4925-4615-966C-41481FD2582D}"/>
              </a:ext>
            </a:extLst>
          </p:cNvPr>
          <p:cNvSpPr/>
          <p:nvPr/>
        </p:nvSpPr>
        <p:spPr>
          <a:xfrm>
            <a:off x="6203574" y="3845740"/>
            <a:ext cx="2429436" cy="2235722"/>
          </a:xfrm>
          <a:custGeom>
            <a:avLst/>
            <a:gdLst>
              <a:gd name="connsiteX0" fmla="*/ 0 w 2429436"/>
              <a:gd name="connsiteY0" fmla="*/ 0 h 2235722"/>
              <a:gd name="connsiteX1" fmla="*/ 2429436 w 2429436"/>
              <a:gd name="connsiteY1" fmla="*/ 0 h 2235722"/>
              <a:gd name="connsiteX2" fmla="*/ 2429436 w 2429436"/>
              <a:gd name="connsiteY2" fmla="*/ 2235722 h 2235722"/>
              <a:gd name="connsiteX3" fmla="*/ 0 w 2429436"/>
              <a:gd name="connsiteY3" fmla="*/ 2235722 h 2235722"/>
              <a:gd name="connsiteX4" fmla="*/ 0 w 2429436"/>
              <a:gd name="connsiteY4" fmla="*/ 0 h 22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436" h="2235722" extrusionOk="0">
                <a:moveTo>
                  <a:pt x="0" y="0"/>
                </a:moveTo>
                <a:cubicBezTo>
                  <a:pt x="961648" y="-5264"/>
                  <a:pt x="1415078" y="84467"/>
                  <a:pt x="2429436" y="0"/>
                </a:cubicBezTo>
                <a:cubicBezTo>
                  <a:pt x="2301263" y="1114290"/>
                  <a:pt x="2558586" y="1450916"/>
                  <a:pt x="2429436" y="2235722"/>
                </a:cubicBezTo>
                <a:cubicBezTo>
                  <a:pt x="1906058" y="2342042"/>
                  <a:pt x="592759" y="2228073"/>
                  <a:pt x="0" y="2235722"/>
                </a:cubicBezTo>
                <a:cubicBezTo>
                  <a:pt x="160128" y="1260495"/>
                  <a:pt x="25049" y="323799"/>
                  <a:pt x="0" y="0"/>
                </a:cubicBezTo>
                <a:close/>
              </a:path>
            </a:pathLst>
          </a:custGeom>
          <a:noFill/>
          <a:ln>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CA748696-11B2-4971-8CB8-E0CA76161CA3}"/>
              </a:ext>
            </a:extLst>
          </p:cNvPr>
          <p:cNvSpPr/>
          <p:nvPr/>
        </p:nvSpPr>
        <p:spPr>
          <a:xfrm>
            <a:off x="3316944" y="3820909"/>
            <a:ext cx="2429436" cy="2235722"/>
          </a:xfrm>
          <a:custGeom>
            <a:avLst/>
            <a:gdLst>
              <a:gd name="connsiteX0" fmla="*/ 0 w 2429436"/>
              <a:gd name="connsiteY0" fmla="*/ 0 h 2235722"/>
              <a:gd name="connsiteX1" fmla="*/ 2429436 w 2429436"/>
              <a:gd name="connsiteY1" fmla="*/ 0 h 2235722"/>
              <a:gd name="connsiteX2" fmla="*/ 2429436 w 2429436"/>
              <a:gd name="connsiteY2" fmla="*/ 2235722 h 2235722"/>
              <a:gd name="connsiteX3" fmla="*/ 0 w 2429436"/>
              <a:gd name="connsiteY3" fmla="*/ 2235722 h 2235722"/>
              <a:gd name="connsiteX4" fmla="*/ 0 w 2429436"/>
              <a:gd name="connsiteY4" fmla="*/ 0 h 22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436" h="2235722" extrusionOk="0">
                <a:moveTo>
                  <a:pt x="0" y="0"/>
                </a:moveTo>
                <a:cubicBezTo>
                  <a:pt x="961648" y="-5264"/>
                  <a:pt x="1415078" y="84467"/>
                  <a:pt x="2429436" y="0"/>
                </a:cubicBezTo>
                <a:cubicBezTo>
                  <a:pt x="2301263" y="1114290"/>
                  <a:pt x="2558586" y="1450916"/>
                  <a:pt x="2429436" y="2235722"/>
                </a:cubicBezTo>
                <a:cubicBezTo>
                  <a:pt x="1906058" y="2342042"/>
                  <a:pt x="592759" y="2228073"/>
                  <a:pt x="0" y="2235722"/>
                </a:cubicBezTo>
                <a:cubicBezTo>
                  <a:pt x="160128" y="1260495"/>
                  <a:pt x="25049" y="323799"/>
                  <a:pt x="0" y="0"/>
                </a:cubicBezTo>
                <a:close/>
              </a:path>
            </a:pathLst>
          </a:custGeom>
          <a:noFill/>
          <a:ln>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1" name="Billede 20">
            <a:extLst>
              <a:ext uri="{FF2B5EF4-FFF2-40B4-BE49-F238E27FC236}">
                <a16:creationId xmlns:a16="http://schemas.microsoft.com/office/drawing/2014/main" id="{87265DD8-9495-43F7-A5BE-B92C6BAF490D}"/>
              </a:ext>
            </a:extLst>
          </p:cNvPr>
          <p:cNvPicPr>
            <a:picLocks noChangeAspect="1"/>
          </p:cNvPicPr>
          <p:nvPr/>
        </p:nvPicPr>
        <p:blipFill rotWithShape="1">
          <a:blip r:embed="rId3">
            <a:extLst>
              <a:ext uri="{28A0092B-C50C-407E-A947-70E740481C1C}">
                <a14:useLocalDpi xmlns:a14="http://schemas.microsoft.com/office/drawing/2010/main" val="0"/>
              </a:ext>
            </a:extLst>
          </a:blip>
          <a:srcRect l="25477" t="19354" r="44905" b="30939"/>
          <a:stretch/>
        </p:blipFill>
        <p:spPr>
          <a:xfrm>
            <a:off x="5105395" y="4218316"/>
            <a:ext cx="555812" cy="699247"/>
          </a:xfrm>
          <a:prstGeom prst="rect">
            <a:avLst/>
          </a:prstGeom>
        </p:spPr>
      </p:pic>
      <p:pic>
        <p:nvPicPr>
          <p:cNvPr id="22" name="Billede 21">
            <a:extLst>
              <a:ext uri="{FF2B5EF4-FFF2-40B4-BE49-F238E27FC236}">
                <a16:creationId xmlns:a16="http://schemas.microsoft.com/office/drawing/2014/main" id="{1DE9670A-9616-49B9-9217-04DDB73CEEA6}"/>
              </a:ext>
            </a:extLst>
          </p:cNvPr>
          <p:cNvPicPr>
            <a:picLocks noChangeAspect="1"/>
          </p:cNvPicPr>
          <p:nvPr/>
        </p:nvPicPr>
        <p:blipFill rotWithShape="1">
          <a:blip r:embed="rId3">
            <a:extLst>
              <a:ext uri="{28A0092B-C50C-407E-A947-70E740481C1C}">
                <a14:useLocalDpi xmlns:a14="http://schemas.microsoft.com/office/drawing/2010/main" val="0"/>
              </a:ext>
            </a:extLst>
          </a:blip>
          <a:srcRect l="25477" t="19354" r="44905" b="30939"/>
          <a:stretch/>
        </p:blipFill>
        <p:spPr>
          <a:xfrm>
            <a:off x="7924796" y="4239523"/>
            <a:ext cx="555812" cy="699247"/>
          </a:xfrm>
          <a:prstGeom prst="rect">
            <a:avLst/>
          </a:prstGeom>
        </p:spPr>
      </p:pic>
    </p:spTree>
    <p:extLst>
      <p:ext uri="{BB962C8B-B14F-4D97-AF65-F5344CB8AC3E}">
        <p14:creationId xmlns:p14="http://schemas.microsoft.com/office/powerpoint/2010/main" val="509824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FC78163-0E46-4C4F-8B7B-A19C8771AF4E}"/>
              </a:ext>
            </a:extLst>
          </p:cNvPr>
          <p:cNvGrpSpPr/>
          <p:nvPr/>
        </p:nvGrpSpPr>
        <p:grpSpPr>
          <a:xfrm>
            <a:off x="2372858" y="1828800"/>
            <a:ext cx="4398284" cy="4198775"/>
            <a:chOff x="2851601" y="2145726"/>
            <a:chExt cx="3556306" cy="3247719"/>
          </a:xfrm>
        </p:grpSpPr>
        <p:sp>
          <p:nvSpPr>
            <p:cNvPr id="10" name="Rectangle 9">
              <a:extLst>
                <a:ext uri="{FF2B5EF4-FFF2-40B4-BE49-F238E27FC236}">
                  <a16:creationId xmlns:a16="http://schemas.microsoft.com/office/drawing/2014/main" id="{5E53DB6E-9DF5-452F-BF1E-E69E9EDAD645}"/>
                </a:ext>
              </a:extLst>
            </p:cNvPr>
            <p:cNvSpPr/>
            <p:nvPr/>
          </p:nvSpPr>
          <p:spPr>
            <a:xfrm>
              <a:off x="2851601" y="2145726"/>
              <a:ext cx="3556306" cy="3247719"/>
            </a:xfrm>
            <a:prstGeom prst="rect">
              <a:avLst/>
            </a:prstGeom>
            <a:solidFill>
              <a:srgbClr val="D7E4BD"/>
            </a:solidFill>
            <a:ln w="12700" cap="flat" cmpd="sng" algn="ctr">
              <a:noFill/>
              <a:prstDash val="solid"/>
              <a:miter lim="800000"/>
            </a:ln>
            <a:effectLst/>
          </p:spPr>
          <p:txBody>
            <a:bodyPr lIns="594000" tIns="27000" rIns="270000" bIns="466344" rtlCol="0" anchor="b"/>
            <a:lstStyle/>
            <a:p>
              <a:pPr>
                <a:buNone/>
              </a:pPr>
              <a:endParaRPr lang="da-DK" sz="2100" b="1">
                <a:solidFill>
                  <a:schemeClr val="bg1"/>
                </a:solidFill>
              </a:endParaRPr>
            </a:p>
          </p:txBody>
        </p:sp>
        <p:sp>
          <p:nvSpPr>
            <p:cNvPr id="12" name="Rounded Rectangle 15">
              <a:extLst>
                <a:ext uri="{FF2B5EF4-FFF2-40B4-BE49-F238E27FC236}">
                  <a16:creationId xmlns:a16="http://schemas.microsoft.com/office/drawing/2014/main" id="{2A22DBD7-03CF-40D5-901F-1D962AF2F122}"/>
                </a:ext>
              </a:extLst>
            </p:cNvPr>
            <p:cNvSpPr/>
            <p:nvPr/>
          </p:nvSpPr>
          <p:spPr>
            <a:xfrm>
              <a:off x="3280101" y="2284567"/>
              <a:ext cx="2814812" cy="477646"/>
            </a:xfrm>
            <a:prstGeom prst="rect">
              <a:avLst/>
            </a:prstGeom>
            <a:solidFill>
              <a:schemeClr val="bg1"/>
            </a:solidFill>
            <a:ln w="12700" cap="flat" cmpd="sng" algn="ctr">
              <a:noFill/>
              <a:prstDash val="solid"/>
              <a:miter lim="800000"/>
            </a:ln>
            <a:effectLst/>
          </p:spPr>
          <p:txBody>
            <a:bodyPr rtlCol="0" anchor="ctr"/>
            <a:lstStyle/>
            <a:p>
              <a:pPr algn="ctr" defTabSz="685800">
                <a:defRPr/>
              </a:pPr>
              <a:r>
                <a:rPr lang="da-DK" sz="1350" b="1">
                  <a:solidFill>
                    <a:prstClr val="black"/>
                  </a:solidFill>
                  <a:latin typeface="KBH Demibold" panose="00000700000000000000" pitchFamily="2" charset="0"/>
                </a:rPr>
                <a:t>Individuel evaluering</a:t>
              </a:r>
            </a:p>
          </p:txBody>
        </p:sp>
      </p:grpSp>
      <p:sp>
        <p:nvSpPr>
          <p:cNvPr id="2" name="Titel 1">
            <a:extLst>
              <a:ext uri="{FF2B5EF4-FFF2-40B4-BE49-F238E27FC236}">
                <a16:creationId xmlns:a16="http://schemas.microsoft.com/office/drawing/2014/main" id="{B2BF2714-5073-48AD-AEF4-8AC1DB203800}"/>
              </a:ext>
            </a:extLst>
          </p:cNvPr>
          <p:cNvSpPr>
            <a:spLocks noGrp="1"/>
          </p:cNvSpPr>
          <p:nvPr>
            <p:ph type="title"/>
          </p:nvPr>
        </p:nvSpPr>
        <p:spPr>
          <a:xfrm>
            <a:off x="29601" y="897053"/>
            <a:ext cx="9028490" cy="1205929"/>
          </a:xfrm>
        </p:spPr>
        <p:txBody>
          <a:bodyPr>
            <a:noAutofit/>
          </a:bodyPr>
          <a:lstStyle/>
          <a:p>
            <a:r>
              <a:rPr lang="da-DK" sz="4000">
                <a:latin typeface="KBH Black" panose="00000A00000000000000" pitchFamily="2" charset="0"/>
              </a:rPr>
              <a:t>Evaluering af MED-uddannelsen </a:t>
            </a:r>
            <a:br>
              <a:rPr lang="da-DK" sz="3600">
                <a:latin typeface="KBH Black" panose="00000A00000000000000" pitchFamily="2" charset="0"/>
              </a:rPr>
            </a:br>
            <a:r>
              <a:rPr lang="da-DK" sz="4000">
                <a:latin typeface="KBH Black" panose="00000A00000000000000" pitchFamily="2" charset="0"/>
              </a:rPr>
              <a:t>5 minutter</a:t>
            </a:r>
            <a:br>
              <a:rPr lang="da-DK" sz="3600"/>
            </a:br>
            <a:endParaRPr lang="da-DK" sz="3600"/>
          </a:p>
        </p:txBody>
      </p:sp>
      <p:sp>
        <p:nvSpPr>
          <p:cNvPr id="11" name="Rektangel 10">
            <a:extLst>
              <a:ext uri="{FF2B5EF4-FFF2-40B4-BE49-F238E27FC236}">
                <a16:creationId xmlns:a16="http://schemas.microsoft.com/office/drawing/2014/main" id="{9198971D-E317-417F-8D39-44A663E97BA8}"/>
              </a:ext>
            </a:extLst>
          </p:cNvPr>
          <p:cNvSpPr/>
          <p:nvPr/>
        </p:nvSpPr>
        <p:spPr>
          <a:xfrm>
            <a:off x="165847" y="250180"/>
            <a:ext cx="8812305" cy="64118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descr="Et billede, der indeholder mønster, pixel&#10;&#10;Automatisk genereret beskrivelse">
            <a:extLst>
              <a:ext uri="{FF2B5EF4-FFF2-40B4-BE49-F238E27FC236}">
                <a16:creationId xmlns:a16="http://schemas.microsoft.com/office/drawing/2014/main" id="{D5A6D8C4-4A17-387C-C1E7-A188C8798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811" y="2909568"/>
            <a:ext cx="2645229" cy="2645229"/>
          </a:xfrm>
          <a:prstGeom prst="rect">
            <a:avLst/>
          </a:prstGeom>
        </p:spPr>
      </p:pic>
      <p:sp>
        <p:nvSpPr>
          <p:cNvPr id="7" name="Tekstfelt 6">
            <a:extLst>
              <a:ext uri="{FF2B5EF4-FFF2-40B4-BE49-F238E27FC236}">
                <a16:creationId xmlns:a16="http://schemas.microsoft.com/office/drawing/2014/main" id="{7CA7D157-AB48-8F77-6C7A-B4585EC21CFC}"/>
              </a:ext>
            </a:extLst>
          </p:cNvPr>
          <p:cNvSpPr txBox="1"/>
          <p:nvPr/>
        </p:nvSpPr>
        <p:spPr>
          <a:xfrm>
            <a:off x="2283667" y="5642360"/>
            <a:ext cx="4576664" cy="369332"/>
          </a:xfrm>
          <a:prstGeom prst="rect">
            <a:avLst/>
          </a:prstGeom>
          <a:noFill/>
        </p:spPr>
        <p:txBody>
          <a:bodyPr wrap="square">
            <a:spAutoFit/>
          </a:bodyPr>
          <a:lstStyle/>
          <a:p>
            <a:pPr algn="ctr">
              <a:spcBef>
                <a:spcPts val="1350"/>
              </a:spcBef>
            </a:pPr>
            <a:r>
              <a:rPr lang="da-DK" sz="1800" b="1"/>
              <a:t>Tak </a:t>
            </a:r>
            <a:r>
              <a:rPr lang="da-DK" sz="1800" b="1">
                <a:sym typeface="Wingdings" panose="05000000000000000000" pitchFamily="2" charset="2"/>
              </a:rPr>
              <a:t></a:t>
            </a:r>
            <a:endParaRPr lang="da-DK" sz="1800" b="1"/>
          </a:p>
        </p:txBody>
      </p:sp>
    </p:spTree>
    <p:extLst>
      <p:ext uri="{BB962C8B-B14F-4D97-AF65-F5344CB8AC3E}">
        <p14:creationId xmlns:p14="http://schemas.microsoft.com/office/powerpoint/2010/main" val="3629071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5876E-388E-46C5-8B51-3C7519096403}"/>
              </a:ext>
            </a:extLst>
          </p:cNvPr>
          <p:cNvSpPr>
            <a:spLocks noGrp="1"/>
          </p:cNvSpPr>
          <p:nvPr>
            <p:ph type="title"/>
          </p:nvPr>
        </p:nvSpPr>
        <p:spPr>
          <a:xfrm>
            <a:off x="457198" y="1148801"/>
            <a:ext cx="8229600" cy="2398542"/>
          </a:xfrm>
        </p:spPr>
        <p:txBody>
          <a:bodyPr>
            <a:normAutofit/>
          </a:bodyPr>
          <a:lstStyle/>
          <a:p>
            <a:r>
              <a:rPr lang="da-DK" sz="4000">
                <a:latin typeface="KBH Black" panose="00000A00000000000000" pitchFamily="2" charset="0"/>
              </a:rPr>
              <a:t>Tillykke!</a:t>
            </a:r>
            <a:br>
              <a:rPr lang="da-DK" sz="4000">
                <a:latin typeface="KBH Black" panose="00000A00000000000000" pitchFamily="2" charset="0"/>
              </a:rPr>
            </a:br>
            <a:r>
              <a:rPr lang="da-DK" sz="4000">
                <a:latin typeface="KBH Black" panose="00000A00000000000000" pitchFamily="2" charset="0"/>
              </a:rPr>
              <a:t>Du har gennemført MED uddannelsen</a:t>
            </a:r>
          </a:p>
        </p:txBody>
      </p:sp>
      <p:pic>
        <p:nvPicPr>
          <p:cNvPr id="5" name="Pladsholder til indhold 4" descr="Sol med massiv udfyldning">
            <a:extLst>
              <a:ext uri="{FF2B5EF4-FFF2-40B4-BE49-F238E27FC236}">
                <a16:creationId xmlns:a16="http://schemas.microsoft.com/office/drawing/2014/main" id="{101B8CE3-2F96-4E43-BB46-198CAB13826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5859" y="3623572"/>
            <a:ext cx="1512277" cy="1512277"/>
          </a:xfrm>
        </p:spPr>
      </p:pic>
      <p:sp>
        <p:nvSpPr>
          <p:cNvPr id="9" name="Rektangel 8">
            <a:extLst>
              <a:ext uri="{FF2B5EF4-FFF2-40B4-BE49-F238E27FC236}">
                <a16:creationId xmlns:a16="http://schemas.microsoft.com/office/drawing/2014/main" id="{2B2F4E48-E3DB-4B3B-A202-DEE813ECDC7E}"/>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descr="Tommel op-kylling">
            <a:extLst>
              <a:ext uri="{FF2B5EF4-FFF2-40B4-BE49-F238E27FC236}">
                <a16:creationId xmlns:a16="http://schemas.microsoft.com/office/drawing/2014/main" id="{E178169B-966D-423F-B62B-8D8B3F46E7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2868" y="5212079"/>
            <a:ext cx="1502153" cy="1502153"/>
          </a:xfrm>
          <a:prstGeom prst="rect">
            <a:avLst/>
          </a:prstGeom>
        </p:spPr>
      </p:pic>
    </p:spTree>
    <p:extLst>
      <p:ext uri="{BB962C8B-B14F-4D97-AF65-F5344CB8AC3E}">
        <p14:creationId xmlns:p14="http://schemas.microsoft.com/office/powerpoint/2010/main" val="103253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1A113-E90E-4C8E-BC84-8E1F063F707D}"/>
              </a:ext>
            </a:extLst>
          </p:cNvPr>
          <p:cNvSpPr>
            <a:spLocks noGrp="1"/>
          </p:cNvSpPr>
          <p:nvPr>
            <p:ph type="title"/>
          </p:nvPr>
        </p:nvSpPr>
        <p:spPr/>
        <p:txBody>
          <a:bodyPr>
            <a:normAutofit/>
          </a:bodyPr>
          <a:lstStyle/>
          <a:p>
            <a:r>
              <a:rPr kumimoji="0" lang="da-DK" sz="4000" b="1" i="0" u="none" strike="noStrike" kern="1200" cap="none" spc="0" normalizeH="0" baseline="0" noProof="0">
                <a:ln>
                  <a:noFill/>
                </a:ln>
                <a:solidFill>
                  <a:srgbClr val="000C2E"/>
                </a:solidFill>
                <a:effectLst/>
                <a:uLnTx/>
                <a:uFillTx/>
                <a:latin typeface="KBH Black" panose="00000A00000000000000" pitchFamily="2" charset="0"/>
                <a:ea typeface="+mj-ea"/>
                <a:cs typeface="+mj-cs"/>
              </a:rPr>
              <a:t>Hjemmeopgave!</a:t>
            </a:r>
            <a:endParaRPr lang="da-DK" sz="4000"/>
          </a:p>
        </p:txBody>
      </p:sp>
      <p:sp>
        <p:nvSpPr>
          <p:cNvPr id="3" name="Pladsholder til indhold 2">
            <a:extLst>
              <a:ext uri="{FF2B5EF4-FFF2-40B4-BE49-F238E27FC236}">
                <a16:creationId xmlns:a16="http://schemas.microsoft.com/office/drawing/2014/main" id="{113CFD61-5282-4C05-A624-01214E9EFD23}"/>
              </a:ext>
            </a:extLst>
          </p:cNvPr>
          <p:cNvSpPr>
            <a:spLocks noGrp="1"/>
          </p:cNvSpPr>
          <p:nvPr>
            <p:ph idx="1"/>
          </p:nvPr>
        </p:nvSpPr>
        <p:spPr>
          <a:xfrm>
            <a:off x="457199" y="2103311"/>
            <a:ext cx="8229600" cy="4525963"/>
          </a:xfrm>
        </p:spPr>
        <p:txBody>
          <a:bodyPr/>
          <a:lstStyle/>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da-DK" sz="2400" b="0" i="0" u="none" strike="noStrike" kern="1200" cap="none" spc="0" normalizeH="0" baseline="0" noProof="0">
              <a:ln>
                <a:noFill/>
              </a:ln>
              <a:solidFill>
                <a:prstClr val="black"/>
              </a:solidFill>
              <a:effectLst/>
              <a:uLnTx/>
              <a:uFillTx/>
              <a:latin typeface="KBH Medium"/>
              <a:ea typeface="+mn-ea"/>
              <a:cs typeface="+mn-cs"/>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lang="da-DK" sz="2400">
              <a:solidFill>
                <a:prstClr val="black"/>
              </a:solidFill>
              <a:latin typeface="KBH Medium"/>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da-DK" sz="2400" b="0" i="0" u="none" strike="noStrike" kern="1200" cap="none" spc="0" normalizeH="0" baseline="0" noProof="0">
              <a:ln>
                <a:noFill/>
              </a:ln>
              <a:solidFill>
                <a:prstClr val="black"/>
              </a:solidFill>
              <a:effectLst/>
              <a:uLnTx/>
              <a:uFillTx/>
              <a:latin typeface="KBH Medium"/>
              <a:ea typeface="+mn-ea"/>
              <a:cs typeface="+mn-cs"/>
            </a:endParaRPr>
          </a:p>
          <a:p>
            <a:pPr marL="0" marR="0" lvl="0" indent="0" algn="l" defTabSz="914400" rtl="0" eaLnBrk="1" fontAlgn="auto" latinLnBrk="0" hangingPunct="1">
              <a:lnSpc>
                <a:spcPct val="100000"/>
              </a:lnSpc>
              <a:spcBef>
                <a:spcPts val="0"/>
              </a:spcBef>
              <a:spcAft>
                <a:spcPts val="0"/>
              </a:spcAft>
              <a:buClr>
                <a:srgbClr val="FF0000"/>
              </a:buClr>
              <a:buSzTx/>
              <a:buNone/>
              <a:tabLst/>
              <a:defRPr/>
            </a:pPr>
            <a:endParaRPr lang="da-DK" sz="2400">
              <a:solidFill>
                <a:prstClr val="black"/>
              </a:solidFill>
              <a:latin typeface="KBH Medium"/>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da-DK" sz="2400" b="0" i="0" u="none" strike="noStrike" kern="1200" cap="none" spc="0" normalizeH="0" baseline="0" noProof="0">
                <a:ln>
                  <a:noFill/>
                </a:ln>
                <a:solidFill>
                  <a:prstClr val="black"/>
                </a:solidFill>
                <a:effectLst/>
                <a:uLnTx/>
                <a:uFillTx/>
                <a:latin typeface="KBH Medium"/>
                <a:ea typeface="+mn-ea"/>
                <a:cs typeface="+mn-cs"/>
              </a:rPr>
              <a:t>Hvad har I arbejdet med?</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da-DK" sz="2400" b="0" i="0" u="none" strike="noStrike" kern="1200" cap="none" spc="0" normalizeH="0" baseline="0" noProof="0">
                <a:ln>
                  <a:noFill/>
                </a:ln>
                <a:solidFill>
                  <a:prstClr val="black"/>
                </a:solidFill>
                <a:effectLst/>
                <a:uLnTx/>
                <a:uFillTx/>
                <a:latin typeface="KBH Medium"/>
                <a:ea typeface="+mn-ea"/>
                <a:cs typeface="+mn-cs"/>
              </a:rPr>
              <a:t>Hvilke planer har I lagt?</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da-DK" sz="2400" b="0" i="0" u="none" strike="noStrike" kern="1200" cap="none" spc="0" normalizeH="0" baseline="0" noProof="0">
                <a:ln>
                  <a:noFill/>
                </a:ln>
                <a:solidFill>
                  <a:prstClr val="black"/>
                </a:solidFill>
                <a:effectLst/>
                <a:uLnTx/>
                <a:uFillTx/>
                <a:latin typeface="KBH Medium"/>
                <a:ea typeface="+mn-ea"/>
                <a:cs typeface="+mn-cs"/>
              </a:rPr>
              <a:t>Hvordan gavner det arbejdspladsen</a:t>
            </a:r>
            <a:r>
              <a:rPr lang="da-DK" sz="2400">
                <a:solidFill>
                  <a:prstClr val="black"/>
                </a:solidFill>
                <a:latin typeface="KBH Medium"/>
              </a:rPr>
              <a:t>?</a:t>
            </a:r>
            <a:endParaRPr kumimoji="0" lang="da-DK" sz="2400" b="0" i="0" u="none" strike="noStrike" kern="1200" cap="none" spc="0" normalizeH="0" baseline="0" noProof="0">
              <a:ln>
                <a:noFill/>
              </a:ln>
              <a:solidFill>
                <a:prstClr val="black"/>
              </a:solidFill>
              <a:effectLst/>
              <a:uLnTx/>
              <a:uFillTx/>
              <a:latin typeface="KBH Medium"/>
              <a:ea typeface="+mn-ea"/>
              <a:cs typeface="+mn-cs"/>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da-DK" sz="2400" b="0" i="0" u="none" strike="noStrike" kern="1200" cap="none" spc="0" normalizeH="0" baseline="0" noProof="0">
              <a:ln>
                <a:noFill/>
              </a:ln>
              <a:solidFill>
                <a:prstClr val="black"/>
              </a:solidFill>
              <a:effectLst/>
              <a:uLnTx/>
              <a:uFillTx/>
              <a:latin typeface="KBH Medium"/>
              <a:ea typeface="+mn-ea"/>
              <a:cs typeface="+mn-cs"/>
            </a:endParaRPr>
          </a:p>
          <a:p>
            <a:pPr marL="0" indent="0">
              <a:buNone/>
            </a:pPr>
            <a:endParaRPr lang="da-DK"/>
          </a:p>
        </p:txBody>
      </p:sp>
      <p:pic>
        <p:nvPicPr>
          <p:cNvPr id="8" name="Billede 7">
            <a:extLst>
              <a:ext uri="{FF2B5EF4-FFF2-40B4-BE49-F238E27FC236}">
                <a16:creationId xmlns:a16="http://schemas.microsoft.com/office/drawing/2014/main" id="{497B3009-6C71-4A85-A449-30CDA30205B6}"/>
              </a:ext>
            </a:extLst>
          </p:cNvPr>
          <p:cNvPicPr>
            <a:picLocks noChangeAspect="1"/>
          </p:cNvPicPr>
          <p:nvPr/>
        </p:nvPicPr>
        <p:blipFill>
          <a:blip r:embed="rId2"/>
          <a:stretch>
            <a:fillRect/>
          </a:stretch>
        </p:blipFill>
        <p:spPr>
          <a:xfrm>
            <a:off x="5344356" y="1482930"/>
            <a:ext cx="3500757" cy="1824412"/>
          </a:xfrm>
          <a:prstGeom prst="rect">
            <a:avLst/>
          </a:prstGeom>
        </p:spPr>
      </p:pic>
      <p:sp>
        <p:nvSpPr>
          <p:cNvPr id="9" name="Rektangel 8">
            <a:extLst>
              <a:ext uri="{FF2B5EF4-FFF2-40B4-BE49-F238E27FC236}">
                <a16:creationId xmlns:a16="http://schemas.microsoft.com/office/drawing/2014/main" id="{D2712291-B1D2-4714-9A5B-9C9B40C41B9F}"/>
              </a:ext>
            </a:extLst>
          </p:cNvPr>
          <p:cNvSpPr/>
          <p:nvPr/>
        </p:nvSpPr>
        <p:spPr>
          <a:xfrm>
            <a:off x="165847" y="267287"/>
            <a:ext cx="8812305" cy="636198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0498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779" y="283363"/>
            <a:ext cx="8229600" cy="1143000"/>
          </a:xfrm>
        </p:spPr>
        <p:txBody>
          <a:bodyPr>
            <a:normAutofit/>
          </a:bodyPr>
          <a:lstStyle/>
          <a:p>
            <a:r>
              <a:rPr lang="da-DK" sz="4000">
                <a:latin typeface="KBH Black" panose="00000A00000000000000" pitchFamily="2" charset="0"/>
              </a:rPr>
              <a:t>MED og Arbejdsmiljøet</a:t>
            </a:r>
          </a:p>
        </p:txBody>
      </p:sp>
      <p:sp>
        <p:nvSpPr>
          <p:cNvPr id="3" name="Pladsholder til indhold 2"/>
          <p:cNvSpPr>
            <a:spLocks noGrp="1"/>
          </p:cNvSpPr>
          <p:nvPr>
            <p:ph idx="1"/>
          </p:nvPr>
        </p:nvSpPr>
        <p:spPr>
          <a:xfrm>
            <a:off x="457200" y="905674"/>
            <a:ext cx="8229600" cy="4525963"/>
          </a:xfrm>
        </p:spPr>
        <p:txBody>
          <a:bodyPr/>
          <a:lstStyle/>
          <a:p>
            <a:endParaRPr lang="da-DK"/>
          </a:p>
          <a:p>
            <a:pPr>
              <a:buClr>
                <a:srgbClr val="FF0000"/>
              </a:buClr>
              <a:buFont typeface="Wingdings" panose="05000000000000000000" pitchFamily="2" charset="2"/>
              <a:buChar char="§"/>
            </a:pPr>
            <a:r>
              <a:rPr lang="da-DK" sz="2500">
                <a:latin typeface="KBH Medium" panose="00000600000000000000" pitchFamily="2" charset="0"/>
              </a:rPr>
              <a:t>BUF og arbejdsmiljøet (Kap. 2 og 3)</a:t>
            </a:r>
          </a:p>
          <a:p>
            <a:pPr>
              <a:buClr>
                <a:srgbClr val="FF0000"/>
              </a:buClr>
              <a:buFont typeface="Wingdings" panose="05000000000000000000" pitchFamily="2" charset="2"/>
              <a:buChar char="§"/>
            </a:pPr>
            <a:endParaRPr lang="da-DK" sz="2500">
              <a:latin typeface="KBH Medium" panose="00000600000000000000" pitchFamily="2" charset="0"/>
            </a:endParaRPr>
          </a:p>
          <a:p>
            <a:pPr>
              <a:buClr>
                <a:srgbClr val="FF0000"/>
              </a:buClr>
              <a:buFont typeface="Wingdings" panose="05000000000000000000" pitchFamily="2" charset="2"/>
              <a:buChar char="§"/>
            </a:pPr>
            <a:r>
              <a:rPr lang="da-DK" sz="2500">
                <a:latin typeface="KBH Medium" panose="00000600000000000000" pitchFamily="2" charset="0"/>
              </a:rPr>
              <a:t>LokalMED/Trios konkrete opgaver ift. Arbejdsmiljøarbejdet</a:t>
            </a:r>
          </a:p>
          <a:p>
            <a:pPr marL="0" indent="0">
              <a:buClr>
                <a:srgbClr val="FF0000"/>
              </a:buClr>
              <a:buNone/>
            </a:pPr>
            <a:endParaRPr lang="da-DK" sz="2500">
              <a:latin typeface="KBH Medium" panose="00000600000000000000" pitchFamily="2" charset="0"/>
            </a:endParaRPr>
          </a:p>
          <a:p>
            <a:pPr>
              <a:buClr>
                <a:srgbClr val="FF0000"/>
              </a:buClr>
              <a:buFont typeface="Wingdings" panose="05000000000000000000" pitchFamily="2" charset="2"/>
              <a:buChar char="§"/>
            </a:pPr>
            <a:r>
              <a:rPr lang="da-DK" sz="2500">
                <a:latin typeface="KBH Medium" panose="00000600000000000000" pitchFamily="2" charset="0"/>
              </a:rPr>
              <a:t>Lovgivningsmæssige rammer</a:t>
            </a:r>
          </a:p>
          <a:p>
            <a:pPr>
              <a:buClr>
                <a:srgbClr val="FF0000"/>
              </a:buClr>
              <a:buFont typeface="Wingdings" panose="05000000000000000000" pitchFamily="2" charset="2"/>
              <a:buChar char="§"/>
            </a:pPr>
            <a:endParaRPr lang="da-DK" sz="2500">
              <a:latin typeface="KBH Medium" panose="00000600000000000000" pitchFamily="2" charset="0"/>
            </a:endParaRPr>
          </a:p>
        </p:txBody>
      </p:sp>
      <p:sp>
        <p:nvSpPr>
          <p:cNvPr id="9" name="Rektangel 8">
            <a:extLst>
              <a:ext uri="{FF2B5EF4-FFF2-40B4-BE49-F238E27FC236}">
                <a16:creationId xmlns:a16="http://schemas.microsoft.com/office/drawing/2014/main" id="{EFEC3912-AF95-4CB8-A555-A08125E4E732}"/>
              </a:ext>
            </a:extLst>
          </p:cNvPr>
          <p:cNvSpPr/>
          <p:nvPr/>
        </p:nvSpPr>
        <p:spPr>
          <a:xfrm>
            <a:off x="165847" y="267287"/>
            <a:ext cx="8812305" cy="607186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5" name="Gruppe 4">
            <a:extLst>
              <a:ext uri="{FF2B5EF4-FFF2-40B4-BE49-F238E27FC236}">
                <a16:creationId xmlns:a16="http://schemas.microsoft.com/office/drawing/2014/main" id="{D405634D-8A3D-7EFE-5CF2-8A0B2A618484}"/>
              </a:ext>
            </a:extLst>
          </p:cNvPr>
          <p:cNvGrpSpPr/>
          <p:nvPr/>
        </p:nvGrpSpPr>
        <p:grpSpPr>
          <a:xfrm>
            <a:off x="457200" y="4181382"/>
            <a:ext cx="8160589" cy="2386500"/>
            <a:chOff x="457200" y="4181382"/>
            <a:chExt cx="8160589" cy="2386500"/>
          </a:xfrm>
        </p:grpSpPr>
        <p:pic>
          <p:nvPicPr>
            <p:cNvPr id="7" name="Billede 6" descr="Et billede, der indeholder tekst&#10;&#10;Automatisk genereret beskrivelse">
              <a:extLst>
                <a:ext uri="{FF2B5EF4-FFF2-40B4-BE49-F238E27FC236}">
                  <a16:creationId xmlns:a16="http://schemas.microsoft.com/office/drawing/2014/main" id="{87C9B1D4-A8A8-473C-9F6B-9798D7FC2B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09" t="60745" r="6041" b="3892"/>
            <a:stretch/>
          </p:blipFill>
          <p:spPr>
            <a:xfrm>
              <a:off x="621368" y="4307281"/>
              <a:ext cx="7996421" cy="2260601"/>
            </a:xfrm>
            <a:prstGeom prst="rect">
              <a:avLst/>
            </a:prstGeom>
            <a:ln>
              <a:noFill/>
            </a:ln>
            <a:effectLst/>
          </p:spPr>
        </p:pic>
        <p:sp>
          <p:nvSpPr>
            <p:cNvPr id="4" name="Sky 3">
              <a:extLst>
                <a:ext uri="{FF2B5EF4-FFF2-40B4-BE49-F238E27FC236}">
                  <a16:creationId xmlns:a16="http://schemas.microsoft.com/office/drawing/2014/main" id="{DB28C7E3-51C0-4B07-B75C-4ACA771B332C}"/>
                </a:ext>
              </a:extLst>
            </p:cNvPr>
            <p:cNvSpPr/>
            <p:nvPr/>
          </p:nvSpPr>
          <p:spPr>
            <a:xfrm>
              <a:off x="457200" y="4181382"/>
              <a:ext cx="1570099" cy="585927"/>
            </a:xfrm>
            <a:prstGeom prst="cloud">
              <a:avLst/>
            </a:prstGeom>
            <a:solidFill>
              <a:srgbClr val="BCBDC2"/>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62454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18844"/>
            <a:ext cx="8229600" cy="1143000"/>
          </a:xfrm>
        </p:spPr>
        <p:txBody>
          <a:bodyPr>
            <a:normAutofit/>
          </a:bodyPr>
          <a:lstStyle/>
          <a:p>
            <a:r>
              <a:rPr lang="da-DK" sz="4000">
                <a:latin typeface="KBH Black" panose="00000A00000000000000" pitchFamily="2" charset="0"/>
              </a:rPr>
              <a:t>MED og arbejdsmiljøet </a:t>
            </a:r>
          </a:p>
        </p:txBody>
      </p:sp>
      <p:sp>
        <p:nvSpPr>
          <p:cNvPr id="3" name="Pladsholder til indhold 2"/>
          <p:cNvSpPr>
            <a:spLocks noGrp="1"/>
          </p:cNvSpPr>
          <p:nvPr>
            <p:ph idx="1"/>
          </p:nvPr>
        </p:nvSpPr>
        <p:spPr>
          <a:xfrm>
            <a:off x="165847" y="1974263"/>
            <a:ext cx="8812304" cy="4525963"/>
          </a:xfrm>
        </p:spPr>
        <p:txBody>
          <a:bodyPr>
            <a:normAutofit/>
          </a:bodyPr>
          <a:lstStyle/>
          <a:p>
            <a:pPr>
              <a:lnSpc>
                <a:spcPct val="150000"/>
              </a:lnSpc>
              <a:buClr>
                <a:srgbClr val="FF0000"/>
              </a:buClr>
              <a:buFont typeface="Wingdings" panose="05000000000000000000" pitchFamily="2" charset="2"/>
              <a:buChar char="§"/>
            </a:pPr>
            <a:r>
              <a:rPr lang="da-DK" sz="2400">
                <a:latin typeface="KBH Medium" panose="00000600000000000000" pitchFamily="2" charset="0"/>
              </a:rPr>
              <a:t>Arbejdsmiljøet skal have et boost</a:t>
            </a:r>
          </a:p>
          <a:p>
            <a:pPr>
              <a:lnSpc>
                <a:spcPct val="150000"/>
              </a:lnSpc>
              <a:buClr>
                <a:srgbClr val="FF0000"/>
              </a:buClr>
              <a:buFont typeface="Wingdings" panose="05000000000000000000" pitchFamily="2" charset="2"/>
              <a:buChar char="§"/>
            </a:pPr>
            <a:r>
              <a:rPr lang="da-DK" sz="2400">
                <a:latin typeface="KBH Medium" panose="00000600000000000000" pitchFamily="2" charset="0"/>
              </a:rPr>
              <a:t>Udviklende og attraktive arbejdspladser</a:t>
            </a:r>
          </a:p>
          <a:p>
            <a:pPr>
              <a:lnSpc>
                <a:spcPct val="150000"/>
              </a:lnSpc>
              <a:buClr>
                <a:srgbClr val="FF0000"/>
              </a:buClr>
              <a:buFont typeface="Wingdings" panose="05000000000000000000" pitchFamily="2" charset="2"/>
              <a:buChar char="§"/>
            </a:pPr>
            <a:r>
              <a:rPr lang="da-DK" sz="2400">
                <a:latin typeface="KBH Medium" panose="00000600000000000000" pitchFamily="2" charset="0"/>
              </a:rPr>
              <a:t>Høj social kapital på alle arbejdspladser</a:t>
            </a:r>
          </a:p>
          <a:p>
            <a:pPr>
              <a:buClr>
                <a:srgbClr val="FF0000"/>
              </a:buClr>
              <a:buFont typeface="Wingdings" panose="05000000000000000000" pitchFamily="2" charset="2"/>
              <a:buChar char="§"/>
            </a:pPr>
            <a:r>
              <a:rPr lang="da-DK" sz="2400">
                <a:latin typeface="KBH Medium" panose="00000600000000000000" pitchFamily="2" charset="0"/>
              </a:rPr>
              <a:t>Understøtte levering af endnu bedre kerneopgave</a:t>
            </a:r>
          </a:p>
          <a:p>
            <a:pPr>
              <a:lnSpc>
                <a:spcPct val="150000"/>
              </a:lnSpc>
              <a:buClr>
                <a:srgbClr val="FF0000"/>
              </a:buClr>
              <a:buFont typeface="Wingdings" panose="05000000000000000000" pitchFamily="2" charset="2"/>
              <a:buChar char="§"/>
            </a:pPr>
            <a:r>
              <a:rPr lang="da-DK" sz="2400">
                <a:latin typeface="KBH Medium" panose="00000600000000000000" pitchFamily="2" charset="0"/>
              </a:rPr>
              <a:t>Inddrages i alle beslutninger</a:t>
            </a:r>
          </a:p>
          <a:p>
            <a:pPr>
              <a:lnSpc>
                <a:spcPct val="150000"/>
              </a:lnSpc>
              <a:buClr>
                <a:srgbClr val="FF0000"/>
              </a:buClr>
              <a:buFont typeface="Wingdings" panose="05000000000000000000" pitchFamily="2" charset="2"/>
              <a:buChar char="§"/>
            </a:pPr>
            <a:r>
              <a:rPr lang="da-DK" sz="2400">
                <a:latin typeface="KBH Medium" panose="00000600000000000000" pitchFamily="2" charset="0"/>
              </a:rPr>
              <a:t>Konkrete opgaver for LokalMED og Trio §10 stk. 3 og 8</a:t>
            </a:r>
          </a:p>
          <a:p>
            <a:endParaRPr lang="da-DK"/>
          </a:p>
          <a:p>
            <a:endParaRPr lang="da-DK"/>
          </a:p>
        </p:txBody>
      </p:sp>
      <p:sp>
        <p:nvSpPr>
          <p:cNvPr id="5" name="Rektangel 4">
            <a:extLst>
              <a:ext uri="{FF2B5EF4-FFF2-40B4-BE49-F238E27FC236}">
                <a16:creationId xmlns:a16="http://schemas.microsoft.com/office/drawing/2014/main" id="{14A1F335-CAD3-44F9-BB24-6461A2B8F64D}"/>
              </a:ext>
            </a:extLst>
          </p:cNvPr>
          <p:cNvSpPr/>
          <p:nvPr/>
        </p:nvSpPr>
        <p:spPr>
          <a:xfrm>
            <a:off x="165847" y="267287"/>
            <a:ext cx="8812305" cy="631079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8639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225BFCA-8A1D-47D5-8220-71F008A30C5C}"/>
              </a:ext>
            </a:extLst>
          </p:cNvPr>
          <p:cNvSpPr/>
          <p:nvPr/>
        </p:nvSpPr>
        <p:spPr>
          <a:xfrm>
            <a:off x="165847" y="267287"/>
            <a:ext cx="8812305" cy="607186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 name="Billede 1">
            <a:extLst>
              <a:ext uri="{FF2B5EF4-FFF2-40B4-BE49-F238E27FC236}">
                <a16:creationId xmlns:a16="http://schemas.microsoft.com/office/drawing/2014/main" id="{730D0767-53AE-452A-8DC9-679A4C68777B}"/>
              </a:ext>
            </a:extLst>
          </p:cNvPr>
          <p:cNvPicPr>
            <a:picLocks noChangeAspect="1"/>
          </p:cNvPicPr>
          <p:nvPr/>
        </p:nvPicPr>
        <p:blipFill>
          <a:blip r:embed="rId2"/>
          <a:stretch>
            <a:fillRect/>
          </a:stretch>
        </p:blipFill>
        <p:spPr>
          <a:xfrm>
            <a:off x="6154481" y="6430099"/>
            <a:ext cx="1889924" cy="341406"/>
          </a:xfrm>
          <a:prstGeom prst="rect">
            <a:avLst/>
          </a:prstGeom>
        </p:spPr>
      </p:pic>
      <p:pic>
        <p:nvPicPr>
          <p:cNvPr id="3" name="Billede 2">
            <a:extLst>
              <a:ext uri="{FF2B5EF4-FFF2-40B4-BE49-F238E27FC236}">
                <a16:creationId xmlns:a16="http://schemas.microsoft.com/office/drawing/2014/main" id="{0F0583F8-E0C1-3406-70AB-5AE5C4EAA9C8}"/>
              </a:ext>
            </a:extLst>
          </p:cNvPr>
          <p:cNvPicPr>
            <a:picLocks noChangeAspect="1"/>
          </p:cNvPicPr>
          <p:nvPr/>
        </p:nvPicPr>
        <p:blipFill>
          <a:blip r:embed="rId3"/>
          <a:stretch>
            <a:fillRect/>
          </a:stretch>
        </p:blipFill>
        <p:spPr>
          <a:xfrm>
            <a:off x="4714713" y="510052"/>
            <a:ext cx="3884984" cy="5499730"/>
          </a:xfrm>
          <a:prstGeom prst="rect">
            <a:avLst/>
          </a:prstGeom>
        </p:spPr>
      </p:pic>
      <p:pic>
        <p:nvPicPr>
          <p:cNvPr id="7" name="Billede 6">
            <a:extLst>
              <a:ext uri="{FF2B5EF4-FFF2-40B4-BE49-F238E27FC236}">
                <a16:creationId xmlns:a16="http://schemas.microsoft.com/office/drawing/2014/main" id="{FF7C474A-69D4-6ADE-C58C-B0404B049ADD}"/>
              </a:ext>
            </a:extLst>
          </p:cNvPr>
          <p:cNvPicPr>
            <a:picLocks noChangeAspect="1"/>
          </p:cNvPicPr>
          <p:nvPr/>
        </p:nvPicPr>
        <p:blipFill>
          <a:blip r:embed="rId4"/>
          <a:stretch>
            <a:fillRect/>
          </a:stretch>
        </p:blipFill>
        <p:spPr>
          <a:xfrm>
            <a:off x="491073" y="518844"/>
            <a:ext cx="3884984" cy="5454675"/>
          </a:xfrm>
          <a:prstGeom prst="rect">
            <a:avLst/>
          </a:prstGeom>
        </p:spPr>
      </p:pic>
    </p:spTree>
    <p:extLst>
      <p:ext uri="{BB962C8B-B14F-4D97-AF65-F5344CB8AC3E}">
        <p14:creationId xmlns:p14="http://schemas.microsoft.com/office/powerpoint/2010/main" val="368917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C7082-8B63-4B02-8F55-FCACA595BF58}"/>
              </a:ext>
            </a:extLst>
          </p:cNvPr>
          <p:cNvSpPr>
            <a:spLocks noGrp="1"/>
          </p:cNvSpPr>
          <p:nvPr>
            <p:ph type="title"/>
          </p:nvPr>
        </p:nvSpPr>
        <p:spPr>
          <a:xfrm>
            <a:off x="330200" y="407988"/>
            <a:ext cx="8229600" cy="1143000"/>
          </a:xfrm>
        </p:spPr>
        <p:txBody>
          <a:bodyPr>
            <a:noAutofit/>
          </a:bodyPr>
          <a:lstStyle/>
          <a:p>
            <a:r>
              <a:rPr lang="da-DK" sz="4000">
                <a:latin typeface="KBH Black" panose="00000A00000000000000" pitchFamily="2" charset="0"/>
              </a:rPr>
              <a:t>MED og Arbejdsmiljø</a:t>
            </a:r>
            <a:br>
              <a:rPr lang="da-DK" sz="4000">
                <a:latin typeface="KBH Black" panose="00000A00000000000000" pitchFamily="2" charset="0"/>
              </a:rPr>
            </a:br>
            <a:r>
              <a:rPr lang="da-DK" sz="4000">
                <a:latin typeface="KBH Black" panose="00000A00000000000000" pitchFamily="2" charset="0"/>
              </a:rPr>
              <a:t>”</a:t>
            </a:r>
            <a:r>
              <a:rPr lang="da-DK" sz="4000" err="1">
                <a:latin typeface="KBH Black" panose="00000A00000000000000" pitchFamily="2" charset="0"/>
              </a:rPr>
              <a:t>Tjek-listen</a:t>
            </a:r>
            <a:r>
              <a:rPr lang="da-DK" sz="4000">
                <a:latin typeface="KBH Black" panose="00000A00000000000000" pitchFamily="2" charset="0"/>
              </a:rPr>
              <a:t>”</a:t>
            </a:r>
          </a:p>
        </p:txBody>
      </p:sp>
      <p:sp>
        <p:nvSpPr>
          <p:cNvPr id="3" name="Pladsholder til indhold 2">
            <a:extLst>
              <a:ext uri="{FF2B5EF4-FFF2-40B4-BE49-F238E27FC236}">
                <a16:creationId xmlns:a16="http://schemas.microsoft.com/office/drawing/2014/main" id="{58A23B36-3B94-474A-B83D-A60AFDA4408B}"/>
              </a:ext>
            </a:extLst>
          </p:cNvPr>
          <p:cNvSpPr>
            <a:spLocks noGrp="1"/>
          </p:cNvSpPr>
          <p:nvPr>
            <p:ph idx="1"/>
          </p:nvPr>
        </p:nvSpPr>
        <p:spPr>
          <a:xfrm>
            <a:off x="457200" y="1515720"/>
            <a:ext cx="8229600" cy="4983162"/>
          </a:xfrm>
        </p:spPr>
        <p:txBody>
          <a:bodyPr>
            <a:normAutofit fontScale="92500"/>
          </a:bodyPr>
          <a:lstStyle/>
          <a:p>
            <a:pPr>
              <a:lnSpc>
                <a:spcPct val="150000"/>
              </a:lnSpc>
              <a:buClr>
                <a:srgbClr val="FF0000"/>
              </a:buClr>
              <a:buFont typeface="Wingdings" panose="05000000000000000000" pitchFamily="2" charset="2"/>
              <a:buChar char="ü"/>
            </a:pPr>
            <a:r>
              <a:rPr lang="da-DK" sz="2500">
                <a:latin typeface="KBH Medium" panose="00000600000000000000" pitchFamily="2" charset="0"/>
              </a:rPr>
              <a:t>APV (Trio)</a:t>
            </a:r>
          </a:p>
          <a:p>
            <a:pPr>
              <a:lnSpc>
                <a:spcPct val="150000"/>
              </a:lnSpc>
              <a:buClr>
                <a:srgbClr val="FF0000"/>
              </a:buClr>
              <a:buFont typeface="Wingdings" panose="05000000000000000000" pitchFamily="2" charset="2"/>
              <a:buChar char="ü"/>
            </a:pPr>
            <a:r>
              <a:rPr lang="da-DK" sz="2500">
                <a:latin typeface="KBH Medium" panose="00000600000000000000" pitchFamily="2" charset="0"/>
              </a:rPr>
              <a:t>APV-handleplan (Trio)</a:t>
            </a:r>
          </a:p>
          <a:p>
            <a:pPr>
              <a:lnSpc>
                <a:spcPct val="150000"/>
              </a:lnSpc>
              <a:buClr>
                <a:srgbClr val="FF0000"/>
              </a:buClr>
              <a:buFont typeface="Wingdings" panose="05000000000000000000" pitchFamily="2" charset="2"/>
              <a:buChar char="ü"/>
            </a:pPr>
            <a:r>
              <a:rPr lang="da-DK" sz="2500">
                <a:latin typeface="KBH Medium" panose="00000600000000000000" pitchFamily="2" charset="0"/>
              </a:rPr>
              <a:t>Trivselsundersøgelse(Trio og LokalMED)</a:t>
            </a:r>
          </a:p>
          <a:p>
            <a:pPr>
              <a:lnSpc>
                <a:spcPct val="150000"/>
              </a:lnSpc>
              <a:buClr>
                <a:srgbClr val="FF0000"/>
              </a:buClr>
              <a:buFont typeface="Wingdings" panose="05000000000000000000" pitchFamily="2" charset="2"/>
              <a:buChar char="ü"/>
            </a:pPr>
            <a:r>
              <a:rPr lang="da-DK" sz="2500">
                <a:latin typeface="KBH Medium" panose="00000600000000000000" pitchFamily="2" charset="0"/>
              </a:rPr>
              <a:t>Registrering af arbejdsulykker (Leder)</a:t>
            </a:r>
          </a:p>
          <a:p>
            <a:pPr>
              <a:lnSpc>
                <a:spcPct val="150000"/>
              </a:lnSpc>
              <a:buClr>
                <a:srgbClr val="FF0000"/>
              </a:buClr>
              <a:buFont typeface="Wingdings" panose="05000000000000000000" pitchFamily="2" charset="2"/>
              <a:buChar char="ü"/>
            </a:pPr>
            <a:r>
              <a:rPr lang="da-DK" sz="2500">
                <a:latin typeface="KBH Medium" panose="00000600000000000000" pitchFamily="2" charset="0"/>
              </a:rPr>
              <a:t>Modtagelse af nye medarbejdere (LokalMED og Trio) </a:t>
            </a:r>
          </a:p>
          <a:p>
            <a:pPr>
              <a:lnSpc>
                <a:spcPct val="150000"/>
              </a:lnSpc>
              <a:buClr>
                <a:srgbClr val="FF0000"/>
              </a:buClr>
              <a:buFont typeface="Wingdings" panose="05000000000000000000" pitchFamily="2" charset="2"/>
              <a:buChar char="ü"/>
            </a:pPr>
            <a:r>
              <a:rPr lang="da-DK" sz="2500">
                <a:latin typeface="KBH Medium" panose="00000600000000000000" pitchFamily="2" charset="0"/>
              </a:rPr>
              <a:t>Årlig arbejdsmiljødrøftelse(LokalMED)</a:t>
            </a:r>
          </a:p>
          <a:p>
            <a:pPr>
              <a:lnSpc>
                <a:spcPct val="150000"/>
              </a:lnSpc>
              <a:buClr>
                <a:srgbClr val="FF0000"/>
              </a:buClr>
              <a:buFont typeface="Wingdings" panose="05000000000000000000" pitchFamily="2" charset="2"/>
              <a:buChar char="ü"/>
            </a:pPr>
            <a:r>
              <a:rPr lang="da-DK" sz="2500">
                <a:latin typeface="KBH Medium" panose="00000600000000000000" pitchFamily="2" charset="0"/>
              </a:rPr>
              <a:t>Årshjul og systematik (LokalMED og Trio) </a:t>
            </a:r>
          </a:p>
          <a:p>
            <a:pPr>
              <a:lnSpc>
                <a:spcPct val="150000"/>
              </a:lnSpc>
              <a:buClr>
                <a:srgbClr val="FF0000"/>
              </a:buClr>
              <a:buFont typeface="Wingdings" panose="05000000000000000000" pitchFamily="2" charset="2"/>
              <a:buChar char="ü"/>
            </a:pPr>
            <a:r>
              <a:rPr lang="da-DK" sz="2500">
                <a:latin typeface="KBH Medium" panose="00000600000000000000" pitchFamily="2" charset="0"/>
              </a:rPr>
              <a:t>Inddrages i alle beslutninger!</a:t>
            </a:r>
          </a:p>
          <a:p>
            <a:pPr marL="0" indent="0">
              <a:buNone/>
            </a:pPr>
            <a:endParaRPr lang="da-DK"/>
          </a:p>
        </p:txBody>
      </p:sp>
      <p:sp>
        <p:nvSpPr>
          <p:cNvPr id="6" name="Rektangel 5">
            <a:extLst>
              <a:ext uri="{FF2B5EF4-FFF2-40B4-BE49-F238E27FC236}">
                <a16:creationId xmlns:a16="http://schemas.microsoft.com/office/drawing/2014/main" id="{5FADFA92-74E5-475C-8B09-F1DA41C48165}"/>
              </a:ext>
            </a:extLst>
          </p:cNvPr>
          <p:cNvSpPr/>
          <p:nvPr/>
        </p:nvSpPr>
        <p:spPr>
          <a:xfrm>
            <a:off x="165847" y="267287"/>
            <a:ext cx="8812305" cy="623159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4387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19014"/>
            <a:ext cx="8229600" cy="1143000"/>
          </a:xfrm>
        </p:spPr>
        <p:txBody>
          <a:bodyPr>
            <a:normAutofit fontScale="90000"/>
          </a:bodyPr>
          <a:lstStyle/>
          <a:p>
            <a:r>
              <a:rPr lang="da-DK">
                <a:latin typeface="KBH Black" panose="00000A00000000000000" pitchFamily="2" charset="0"/>
              </a:rPr>
              <a:t>Arbejdsmiljøloven</a:t>
            </a:r>
            <a:br>
              <a:rPr lang="da-DK">
                <a:latin typeface="KBH Black" panose="00000A00000000000000" pitchFamily="2" charset="0"/>
              </a:rPr>
            </a:br>
            <a:endParaRPr lang="da-DK">
              <a:latin typeface="KBH Black" panose="00000A00000000000000" pitchFamily="2" charset="0"/>
            </a:endParaRPr>
          </a:p>
        </p:txBody>
      </p:sp>
      <p:sp>
        <p:nvSpPr>
          <p:cNvPr id="3" name="Pladsholder til indhold 2"/>
          <p:cNvSpPr>
            <a:spLocks noGrp="1"/>
          </p:cNvSpPr>
          <p:nvPr>
            <p:ph idx="1"/>
          </p:nvPr>
        </p:nvSpPr>
        <p:spPr>
          <a:xfrm>
            <a:off x="813773" y="2073286"/>
            <a:ext cx="8229600" cy="4525963"/>
          </a:xfrm>
        </p:spPr>
        <p:txBody>
          <a:bodyPr/>
          <a:lstStyle/>
          <a:p>
            <a:pPr>
              <a:buNone/>
            </a:pPr>
            <a:endParaRPr lang="da-DK"/>
          </a:p>
          <a:p>
            <a:pPr>
              <a:buClr>
                <a:srgbClr val="FF0000"/>
              </a:buClr>
              <a:buFont typeface="Wingdings" panose="05000000000000000000" pitchFamily="2" charset="2"/>
              <a:buChar char="§"/>
            </a:pPr>
            <a:r>
              <a:rPr lang="da-DK" sz="2500">
                <a:latin typeface="KBH Medium" panose="00000600000000000000" pitchFamily="2" charset="0"/>
              </a:rPr>
              <a:t>§1 - Sundt og sikkert arbejdsmiljø</a:t>
            </a:r>
          </a:p>
          <a:p>
            <a:pPr>
              <a:buClr>
                <a:srgbClr val="FF0000"/>
              </a:buClr>
              <a:buFont typeface="Wingdings" panose="05000000000000000000" pitchFamily="2" charset="2"/>
              <a:buChar char="§"/>
            </a:pPr>
            <a:endParaRPr lang="da-DK" sz="2500">
              <a:latin typeface="KBH Medium" panose="00000600000000000000" pitchFamily="2" charset="0"/>
            </a:endParaRPr>
          </a:p>
          <a:p>
            <a:pPr>
              <a:buClr>
                <a:srgbClr val="FF0000"/>
              </a:buClr>
              <a:buFont typeface="Wingdings" panose="05000000000000000000" pitchFamily="2" charset="2"/>
              <a:buChar char="§"/>
            </a:pPr>
            <a:r>
              <a:rPr lang="da-DK" sz="2500">
                <a:latin typeface="KBH Medium" panose="00000600000000000000" pitchFamily="2" charset="0"/>
              </a:rPr>
              <a:t>§27 - Alle har medansvar</a:t>
            </a:r>
          </a:p>
          <a:p>
            <a:pPr>
              <a:buClr>
                <a:srgbClr val="FF0000"/>
              </a:buClr>
              <a:buFont typeface="Wingdings" panose="05000000000000000000" pitchFamily="2" charset="2"/>
              <a:buChar char="§"/>
            </a:pPr>
            <a:endParaRPr lang="da-DK" sz="2500">
              <a:latin typeface="KBH Medium" panose="00000600000000000000" pitchFamily="2" charset="0"/>
            </a:endParaRPr>
          </a:p>
          <a:p>
            <a:pPr>
              <a:buClr>
                <a:srgbClr val="FF0000"/>
              </a:buClr>
              <a:buFont typeface="Wingdings" panose="05000000000000000000" pitchFamily="2" charset="2"/>
              <a:buChar char="§"/>
            </a:pPr>
            <a:r>
              <a:rPr lang="da-DK" sz="2500">
                <a:latin typeface="KBH Medium" panose="00000600000000000000" pitchFamily="2" charset="0"/>
              </a:rPr>
              <a:t>§82 - Straf ved overtrædelse </a:t>
            </a:r>
          </a:p>
          <a:p>
            <a:endParaRPr lang="da-DK"/>
          </a:p>
        </p:txBody>
      </p:sp>
      <p:sp>
        <p:nvSpPr>
          <p:cNvPr id="7" name="Rektangel 6">
            <a:extLst>
              <a:ext uri="{FF2B5EF4-FFF2-40B4-BE49-F238E27FC236}">
                <a16:creationId xmlns:a16="http://schemas.microsoft.com/office/drawing/2014/main" id="{42B8DDAE-37B2-450F-992C-F7AF238C4472}"/>
              </a:ext>
            </a:extLst>
          </p:cNvPr>
          <p:cNvSpPr/>
          <p:nvPr/>
        </p:nvSpPr>
        <p:spPr>
          <a:xfrm>
            <a:off x="165847" y="267287"/>
            <a:ext cx="8812305" cy="6331962"/>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descr="Et billede, der indeholder tekst&#10;&#10;Automatisk genereret beskrivelse">
            <a:extLst>
              <a:ext uri="{FF2B5EF4-FFF2-40B4-BE49-F238E27FC236}">
                <a16:creationId xmlns:a16="http://schemas.microsoft.com/office/drawing/2014/main" id="{7F278ED2-AA97-41A4-8979-4AA2DF369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687" y="3532864"/>
            <a:ext cx="2357208" cy="2294878"/>
          </a:xfrm>
          <a:prstGeom prst="rect">
            <a:avLst/>
          </a:prstGeom>
        </p:spPr>
      </p:pic>
    </p:spTree>
    <p:extLst>
      <p:ext uri="{BB962C8B-B14F-4D97-AF65-F5344CB8AC3E}">
        <p14:creationId xmlns:p14="http://schemas.microsoft.com/office/powerpoint/2010/main" val="1635371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4d8eeb-24f8-467f-90cc-df3424ee83ef">
      <Terms xmlns="http://schemas.microsoft.com/office/infopath/2007/PartnerControls"/>
    </lcf76f155ced4ddcb4097134ff3c332f>
    <SharedWithUsers xmlns="b309af52-531d-4266-b00b-f06ecdbd5409">
      <UserInfo>
        <DisplayName>Camilla Sørensen</DisplayName>
        <AccountId>519</AccountId>
        <AccountType/>
      </UserInfo>
      <UserInfo>
        <DisplayName>Peter Vegner Kamvig</DisplayName>
        <AccountId>26</AccountId>
        <AccountType/>
      </UserInfo>
      <UserInfo>
        <DisplayName>Signe Wilms Raun</DisplayName>
        <AccountId>55</AccountId>
        <AccountType/>
      </UserInfo>
      <UserInfo>
        <DisplayName>Louise Werner Gielsager</DisplayName>
        <AccountId>15</AccountId>
        <AccountType/>
      </UserInfo>
    </SharedWithUsers>
    <eDoc xmlns="f94d8eeb-24f8-467f-90cc-df3424ee83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4484935C321654D863AB4477D1B8CA4" ma:contentTypeVersion="18" ma:contentTypeDescription="Opret et nyt dokument." ma:contentTypeScope="" ma:versionID="c84053f82e3e996680d2b3ffbaae8378">
  <xsd:schema xmlns:xsd="http://www.w3.org/2001/XMLSchema" xmlns:xs="http://www.w3.org/2001/XMLSchema" xmlns:p="http://schemas.microsoft.com/office/2006/metadata/properties" xmlns:ns2="f94d8eeb-24f8-467f-90cc-df3424ee83ef" xmlns:ns3="b309af52-531d-4266-b00b-f06ecdbd5409" targetNamespace="http://schemas.microsoft.com/office/2006/metadata/properties" ma:root="true" ma:fieldsID="19733c94128958477c24c58ae648b23c" ns2:_="" ns3:_="">
    <xsd:import namespace="f94d8eeb-24f8-467f-90cc-df3424ee83ef"/>
    <xsd:import namespace="b309af52-531d-4266-b00b-f06ecdbd54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eDoc"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d8eeb-24f8-467f-90cc-df3424ee8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3" nillable="true" ma:displayName="eDoc" ma:internalName="eDoc">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09af52-531d-4266-b00b-f06ecdbd540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479DDD-07E0-4F03-97C5-AD7E514C72B8}">
  <ds:schemaRefs>
    <ds:schemaRef ds:uri="b309af52-531d-4266-b00b-f06ecdbd5409"/>
    <ds:schemaRef ds:uri="f94d8eeb-24f8-467f-90cc-df3424ee83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ED9E06-B81E-42B2-8EC0-B3DC79EA38DE}">
  <ds:schemaRefs>
    <ds:schemaRef ds:uri="b309af52-531d-4266-b00b-f06ecdbd5409"/>
    <ds:schemaRef ds:uri="f94d8eeb-24f8-467f-90cc-df3424ee83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E64E3C-377C-49D4-A401-354CCC381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Skærmshow (4:3)</PresentationFormat>
  <Paragraphs>322</Paragraphs>
  <Slides>36</Slides>
  <Notes>20</Notes>
  <HiddenSlides>0</HiddenSlides>
  <MMClips>0</MMClips>
  <ScaleCrop>false</ScaleCrop>
  <HeadingPairs>
    <vt:vector size="8" baseType="variant">
      <vt:variant>
        <vt:lpstr>Benyttede skrifttyper</vt:lpstr>
      </vt:variant>
      <vt:variant>
        <vt:i4>8</vt:i4>
      </vt:variant>
      <vt:variant>
        <vt:lpstr>Tema</vt:lpstr>
      </vt:variant>
      <vt:variant>
        <vt:i4>3</vt:i4>
      </vt:variant>
      <vt:variant>
        <vt:lpstr>Integrerede OLE-servere</vt:lpstr>
      </vt:variant>
      <vt:variant>
        <vt:i4>1</vt:i4>
      </vt:variant>
      <vt:variant>
        <vt:lpstr>Slidetitler</vt:lpstr>
      </vt:variant>
      <vt:variant>
        <vt:i4>36</vt:i4>
      </vt:variant>
    </vt:vector>
  </HeadingPairs>
  <TitlesOfParts>
    <vt:vector size="48" baseType="lpstr">
      <vt:lpstr>Arial</vt:lpstr>
      <vt:lpstr>Calibri</vt:lpstr>
      <vt:lpstr>KBH</vt:lpstr>
      <vt:lpstr>KBH Black</vt:lpstr>
      <vt:lpstr>KBH Demibold</vt:lpstr>
      <vt:lpstr>KBH Medium</vt:lpstr>
      <vt:lpstr>KBH Tekst</vt:lpstr>
      <vt:lpstr>Wingdings</vt:lpstr>
      <vt:lpstr>Kontortema</vt:lpstr>
      <vt:lpstr>Blank</vt:lpstr>
      <vt:lpstr>Kontortema</vt:lpstr>
      <vt:lpstr>Document</vt:lpstr>
      <vt:lpstr>Velkommen til  MED-uddannelsen  2024  dag 2  </vt:lpstr>
      <vt:lpstr>Program 9.00 – 15.30</vt:lpstr>
      <vt:lpstr>Sidste gang…</vt:lpstr>
      <vt:lpstr>Hjemmeopgave!</vt:lpstr>
      <vt:lpstr>MED og Arbejdsmiljøet</vt:lpstr>
      <vt:lpstr>MED og arbejdsmiljøet </vt:lpstr>
      <vt:lpstr>PowerPoint-præsentation</vt:lpstr>
      <vt:lpstr>MED og Arbejdsmiljø ”Tjek-listen”</vt:lpstr>
      <vt:lpstr>Arbejdsmiljøloven </vt:lpstr>
      <vt:lpstr> APV  Arbejdspladsvurdering</vt:lpstr>
      <vt:lpstr>PowerPoint-præsentation</vt:lpstr>
      <vt:lpstr>Gennemgå tjeklisten: </vt:lpstr>
      <vt:lpstr>Strategisk arbejde Proces og gennemsigtighed</vt:lpstr>
      <vt:lpstr>PowerPoint-præsentation</vt:lpstr>
      <vt:lpstr>PowerPoint-præsentation</vt:lpstr>
      <vt:lpstr>Proces og gennemsigtighed</vt:lpstr>
      <vt:lpstr>PowerPoint-præsentation</vt:lpstr>
      <vt:lpstr>Retningslinjer</vt:lpstr>
      <vt:lpstr>Den gode retningslinje</vt:lpstr>
      <vt:lpstr>PowerPoint-præsentation</vt:lpstr>
      <vt:lpstr>PowerPoint-præsentation</vt:lpstr>
      <vt:lpstr>MED og budget</vt:lpstr>
      <vt:lpstr>Kort om budget</vt:lpstr>
      <vt:lpstr> Hvad siger MED-aftalen?</vt:lpstr>
      <vt:lpstr>PowerPoint-præsentation</vt:lpstr>
      <vt:lpstr>PowerPoint-præsentation</vt:lpstr>
      <vt:lpstr>  Før mødet  </vt:lpstr>
      <vt:lpstr> Under mødet </vt:lpstr>
      <vt:lpstr> Efter mødet </vt:lpstr>
      <vt:lpstr>PowerPoint-præsentation</vt:lpstr>
      <vt:lpstr>PowerPoint-præsentation</vt:lpstr>
      <vt:lpstr>PowerPoint-præsentation</vt:lpstr>
      <vt:lpstr>MED-sekretariatet kan hjælpe med:</vt:lpstr>
      <vt:lpstr>MED-sekretariatet</vt:lpstr>
      <vt:lpstr>Evaluering af MED-uddannelsen  5 minutter </vt:lpstr>
      <vt:lpstr>Tillykke! Du har gennemført MED uddannelsen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MED-uddannelsen</dc:title>
  <dc:creator>Louise Werner Gielsager</dc:creator>
  <cp:lastModifiedBy>Louise Werner Gielsager</cp:lastModifiedBy>
  <cp:revision>1</cp:revision>
  <cp:lastPrinted>2023-09-18T08:05:12Z</cp:lastPrinted>
  <dcterms:created xsi:type="dcterms:W3CDTF">2021-03-24T08:29:55Z</dcterms:created>
  <dcterms:modified xsi:type="dcterms:W3CDTF">2024-03-06T13:35:17Z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0x01010014484935C321654D863AB4477D1B8CA4</vt:lpwstr>
  </property>
  <property fmtid="{D5CDD505-2E9C-101B-9397-08002B2CF9AE}" pid="3" name="CloudStatistics_StoryID">
    <vt:lpwstr>72a9398a-bd19-4b17-97d9-698b5a004094</vt:lpwstr>
  </property>
  <property fmtid="{D5CDD505-2E9C-101B-9397-08002B2CF9AE}" pid="4" name="Sensitivity">
    <vt:lpwstr/>
  </property>
  <property fmtid="{D5CDD505-2E9C-101B-9397-08002B2CF9AE}" pid="5" name="MediaServiceImageTags">
    <vt:lpwstr/>
  </property>
  <property fmtid="{D5CDD505-2E9C-101B-9397-08002B2CF9AE}" pid="6" name="TaxCatchAll">
    <vt:lpwstr/>
  </property>
  <property fmtid="{D5CDD505-2E9C-101B-9397-08002B2CF9AE}" pid="7" name="j2c2601e249f4d2993f2fcc4fe83f7c1">
    <vt:lpwstr/>
  </property>
</Properties>
</file>