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1448943073" r:id="rId6"/>
    <p:sldId id="1448943074" r:id="rId7"/>
    <p:sldId id="261" r:id="rId8"/>
    <p:sldId id="1448943072" r:id="rId9"/>
    <p:sldId id="1448943071" r:id="rId10"/>
    <p:sldId id="259" r:id="rId11"/>
    <p:sldId id="264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FB23B-9CEA-B6E9-C4BA-CE30B201520C}" v="1" dt="2024-08-26T14:45:25.138"/>
    <p1510:client id="{4685D589-8EBD-4FDA-6DB0-26E4254F8D9D}" v="1" dt="2024-08-26T14:46:00.2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Vegner Kamvig" userId="S::cd9n@kk.dk::fb17deee-0513-42a9-965f-af2b57acc4d0" providerId="AD" clId="Web-{4685D589-8EBD-4FDA-6DB0-26E4254F8D9D}"/>
    <pc:docChg chg="delSld">
      <pc:chgData name="Peter Vegner Kamvig" userId="S::cd9n@kk.dk::fb17deee-0513-42a9-965f-af2b57acc4d0" providerId="AD" clId="Web-{4685D589-8EBD-4FDA-6DB0-26E4254F8D9D}" dt="2024-08-26T14:46:00.274" v="0"/>
      <pc:docMkLst>
        <pc:docMk/>
      </pc:docMkLst>
      <pc:sldChg chg="del">
        <pc:chgData name="Peter Vegner Kamvig" userId="S::cd9n@kk.dk::fb17deee-0513-42a9-965f-af2b57acc4d0" providerId="AD" clId="Web-{4685D589-8EBD-4FDA-6DB0-26E4254F8D9D}" dt="2024-08-26T14:46:00.274" v="0"/>
        <pc:sldMkLst>
          <pc:docMk/>
          <pc:sldMk cId="0" sldId="257"/>
        </pc:sldMkLst>
      </pc:sldChg>
    </pc:docChg>
  </pc:docChgLst>
  <pc:docChgLst>
    <pc:chgData name="Louise Werner Gielsager" userId="259879cd-c067-4fa0-8631-3126d5956586" providerId="ADAL" clId="{10A52806-354D-4A6C-BDF5-D45444628534}"/>
    <pc:docChg chg="undo custSel modSld">
      <pc:chgData name="Louise Werner Gielsager" userId="259879cd-c067-4fa0-8631-3126d5956586" providerId="ADAL" clId="{10A52806-354D-4A6C-BDF5-D45444628534}" dt="2023-07-05T07:34:33.672" v="113" actId="1076"/>
      <pc:docMkLst>
        <pc:docMk/>
      </pc:docMkLst>
      <pc:sldChg chg="addSp delSp modSp mod">
        <pc:chgData name="Louise Werner Gielsager" userId="259879cd-c067-4fa0-8631-3126d5956586" providerId="ADAL" clId="{10A52806-354D-4A6C-BDF5-D45444628534}" dt="2023-07-05T07:34:33.672" v="113" actId="1076"/>
        <pc:sldMkLst>
          <pc:docMk/>
          <pc:sldMk cId="0" sldId="261"/>
        </pc:sldMkLst>
        <pc:spChg chg="add del mod">
          <ac:chgData name="Louise Werner Gielsager" userId="259879cd-c067-4fa0-8631-3126d5956586" providerId="ADAL" clId="{10A52806-354D-4A6C-BDF5-D45444628534}" dt="2023-07-05T07:34:00.153" v="103"/>
          <ac:spMkLst>
            <pc:docMk/>
            <pc:sldMk cId="0" sldId="261"/>
            <ac:spMk id="5" creationId="{84008F27-6883-386F-FCAA-67365B760EF6}"/>
          </ac:spMkLst>
        </pc:spChg>
        <pc:spChg chg="add mod">
          <ac:chgData name="Louise Werner Gielsager" userId="259879cd-c067-4fa0-8631-3126d5956586" providerId="ADAL" clId="{10A52806-354D-4A6C-BDF5-D45444628534}" dt="2023-07-05T07:34:33.672" v="113" actId="1076"/>
          <ac:spMkLst>
            <pc:docMk/>
            <pc:sldMk cId="0" sldId="261"/>
            <ac:spMk id="7" creationId="{F20CDC7F-8BF9-AFF7-8EC3-9E6E8883CDBB}"/>
          </ac:spMkLst>
        </pc:spChg>
        <pc:spChg chg="del mod">
          <ac:chgData name="Louise Werner Gielsager" userId="259879cd-c067-4fa0-8631-3126d5956586" providerId="ADAL" clId="{10A52806-354D-4A6C-BDF5-D45444628534}" dt="2023-07-05T07:32:38.746" v="91" actId="478"/>
          <ac:spMkLst>
            <pc:docMk/>
            <pc:sldMk cId="0" sldId="261"/>
            <ac:spMk id="10" creationId="{86612672-EED8-0A40-D804-8CD36855967F}"/>
          </ac:spMkLst>
        </pc:spChg>
        <pc:graphicFrameChg chg="add del mod">
          <ac:chgData name="Louise Werner Gielsager" userId="259879cd-c067-4fa0-8631-3126d5956586" providerId="ADAL" clId="{10A52806-354D-4A6C-BDF5-D45444628534}" dt="2023-07-05T07:33:20.173" v="95"/>
          <ac:graphicFrameMkLst>
            <pc:docMk/>
            <pc:sldMk cId="0" sldId="261"/>
            <ac:graphicFrameMk id="2" creationId="{6143D677-8D19-E0FF-A71C-86A5B5E1C732}"/>
          </ac:graphicFrameMkLst>
        </pc:graphicFrameChg>
        <pc:graphicFrameChg chg="add del mod modGraphic">
          <ac:chgData name="Louise Werner Gielsager" userId="259879cd-c067-4fa0-8631-3126d5956586" providerId="ADAL" clId="{10A52806-354D-4A6C-BDF5-D45444628534}" dt="2023-07-05T07:33:29.057" v="99" actId="478"/>
          <ac:graphicFrameMkLst>
            <pc:docMk/>
            <pc:sldMk cId="0" sldId="261"/>
            <ac:graphicFrameMk id="3" creationId="{4A7AC83C-D2E0-E49D-9353-21B26E4BBD4F}"/>
          </ac:graphicFrameMkLst>
        </pc:graphicFrameChg>
        <pc:graphicFrameChg chg="add del mod">
          <ac:chgData name="Louise Werner Gielsager" userId="259879cd-c067-4fa0-8631-3126d5956586" providerId="ADAL" clId="{10A52806-354D-4A6C-BDF5-D45444628534}" dt="2023-07-05T07:34:00.153" v="103"/>
          <ac:graphicFrameMkLst>
            <pc:docMk/>
            <pc:sldMk cId="0" sldId="261"/>
            <ac:graphicFrameMk id="4" creationId="{A3B1F6D5-28E5-41BB-152D-0FC0A2F9FA93}"/>
          </ac:graphicFrameMkLst>
        </pc:graphicFrameChg>
        <pc:graphicFrameChg chg="add mod modGraphic">
          <ac:chgData name="Louise Werner Gielsager" userId="259879cd-c067-4fa0-8631-3126d5956586" providerId="ADAL" clId="{10A52806-354D-4A6C-BDF5-D45444628534}" dt="2023-07-05T07:34:27.700" v="112" actId="1076"/>
          <ac:graphicFrameMkLst>
            <pc:docMk/>
            <pc:sldMk cId="0" sldId="261"/>
            <ac:graphicFrameMk id="6" creationId="{82FD1318-A790-E5EE-DE70-4E300EB04181}"/>
          </ac:graphicFrameMkLst>
        </pc:graphicFrameChg>
        <pc:graphicFrameChg chg="del modGraphic">
          <ac:chgData name="Louise Werner Gielsager" userId="259879cd-c067-4fa0-8631-3126d5956586" providerId="ADAL" clId="{10A52806-354D-4A6C-BDF5-D45444628534}" dt="2023-07-05T07:32:34.218" v="89" actId="478"/>
          <ac:graphicFrameMkLst>
            <pc:docMk/>
            <pc:sldMk cId="0" sldId="261"/>
            <ac:graphicFrameMk id="9" creationId="{7DF8A4EA-C37C-E3ED-C039-0449A7B5B293}"/>
          </ac:graphicFrameMkLst>
        </pc:graphicFrameChg>
      </pc:sldChg>
      <pc:sldChg chg="addSp delSp modSp mod">
        <pc:chgData name="Louise Werner Gielsager" userId="259879cd-c067-4fa0-8631-3126d5956586" providerId="ADAL" clId="{10A52806-354D-4A6C-BDF5-D45444628534}" dt="2023-07-05T07:30:42.820" v="86" actId="1076"/>
        <pc:sldMkLst>
          <pc:docMk/>
          <pc:sldMk cId="4174204760" sldId="1448943074"/>
        </pc:sldMkLst>
        <pc:spChg chg="mod">
          <ac:chgData name="Louise Werner Gielsager" userId="259879cd-c067-4fa0-8631-3126d5956586" providerId="ADAL" clId="{10A52806-354D-4A6C-BDF5-D45444628534}" dt="2023-07-05T07:27:06.039" v="2" actId="14100"/>
          <ac:spMkLst>
            <pc:docMk/>
            <pc:sldMk cId="4174204760" sldId="1448943074"/>
            <ac:spMk id="4" creationId="{F2B4C32F-3F70-EE80-DC31-47E18EAB3AE0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8" creationId="{1E03DD51-CB17-43E6-6FF4-28FCDE3584BF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9" creationId="{307BAFD5-F60B-DD79-BFEF-44792D566C7D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0" creationId="{065EFB07-91FB-6511-979F-4A01C6ADDF70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1" creationId="{28E630C5-21D6-C6EF-233E-CA2029C9DC3F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2" creationId="{3B214201-AFDD-B433-E792-33969D96E824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3" creationId="{12870509-F9DD-279B-7F97-3E285C492F6A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4" creationId="{1231F54E-1517-3A5B-D8AF-3259EC2738B0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5" creationId="{E8E509F2-7AB3-7C8A-7665-97BE3564BB45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6" creationId="{861283D9-2280-66ED-1EB4-7650B5DB4187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7" creationId="{20ACB248-DCBF-2F11-AD9C-BBFAEEE111C7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8" creationId="{887B588E-3C4A-D00E-4EF7-F8494E373340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19" creationId="{321D4E60-2840-063E-FF65-860E9E9983E0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20" creationId="{FF2E2A03-CC5A-2166-E59F-76FBB4A72D6D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21" creationId="{F57BBED7-14B0-0D5C-0B49-850A8EE26DCD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22" creationId="{88BB65A2-D592-A873-1FB0-236D9F59CF25}"/>
          </ac:spMkLst>
        </pc:spChg>
        <pc:spChg chg="mod">
          <ac:chgData name="Louise Werner Gielsager" userId="259879cd-c067-4fa0-8631-3126d5956586" providerId="ADAL" clId="{10A52806-354D-4A6C-BDF5-D45444628534}" dt="2023-07-05T07:26:54.346" v="0" actId="207"/>
          <ac:spMkLst>
            <pc:docMk/>
            <pc:sldMk cId="4174204760" sldId="1448943074"/>
            <ac:spMk id="23" creationId="{5FA3D178-F62A-6C22-73B4-D6AC6F3F1728}"/>
          </ac:spMkLst>
        </pc:spChg>
        <pc:spChg chg="del mod">
          <ac:chgData name="Louise Werner Gielsager" userId="259879cd-c067-4fa0-8631-3126d5956586" providerId="ADAL" clId="{10A52806-354D-4A6C-BDF5-D45444628534}" dt="2023-07-05T07:28:02.808" v="8" actId="478"/>
          <ac:spMkLst>
            <pc:docMk/>
            <pc:sldMk cId="4174204760" sldId="1448943074"/>
            <ac:spMk id="24" creationId="{AE17C8A6-FCA8-49F6-67E2-8718846ADEEC}"/>
          </ac:spMkLst>
        </pc:spChg>
        <pc:spChg chg="add del mod">
          <ac:chgData name="Louise Werner Gielsager" userId="259879cd-c067-4fa0-8631-3126d5956586" providerId="ADAL" clId="{10A52806-354D-4A6C-BDF5-D45444628534}" dt="2023-07-05T07:28:05.435" v="9" actId="478"/>
          <ac:spMkLst>
            <pc:docMk/>
            <pc:sldMk cId="4174204760" sldId="1448943074"/>
            <ac:spMk id="25" creationId="{EA84A7F3-7035-FBCB-F087-FA7BA10C6FD8}"/>
          </ac:spMkLst>
        </pc:spChg>
        <pc:spChg chg="add del mod">
          <ac:chgData name="Louise Werner Gielsager" userId="259879cd-c067-4fa0-8631-3126d5956586" providerId="ADAL" clId="{10A52806-354D-4A6C-BDF5-D45444628534}" dt="2023-07-05T07:28:34.474" v="11"/>
          <ac:spMkLst>
            <pc:docMk/>
            <pc:sldMk cId="4174204760" sldId="1448943074"/>
            <ac:spMk id="26" creationId="{EEB5E1D2-9521-64AF-DC7C-E34E47A673DC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34" creationId="{87ED55C6-C1A2-C54E-C249-8556A0CA9809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35" creationId="{854E8C05-B727-AD4F-A75B-298D93979E4A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37" creationId="{FD086569-4223-5015-E62F-0AD5D6D251B8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38" creationId="{64D51808-695C-7E7F-FC8E-3220A9E9C28D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39" creationId="{A39D909C-0273-C32C-7D3C-01B41AB0769D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0" creationId="{B275CDE1-9E24-AE95-6BBE-31C8CEDB6D55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1" creationId="{6C54920D-417A-189D-8E2A-77F73EB8D859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2" creationId="{552EDB4D-6D51-F72B-086F-56DEB563194C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4" creationId="{58A3CB92-FF16-6003-B6D0-D2248273BCAA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5" creationId="{BF1B3833-27CE-6178-E253-E18CB4C47B7F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6" creationId="{AAFE44B5-61BF-779F-FC89-2A6529C8EBC2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7" creationId="{5F605535-B1EF-A2F5-BD50-38878D2ECD1B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48" creationId="{5A49519C-025A-A59A-134D-0307FF736153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50" creationId="{C13384A1-6988-1357-6297-5B32653E9203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51" creationId="{2AEB43A2-DA8C-1DCA-BF26-B31701CA0EAE}"/>
          </ac:spMkLst>
        </pc:spChg>
        <pc:spChg chg="mod">
          <ac:chgData name="Louise Werner Gielsager" userId="259879cd-c067-4fa0-8631-3126d5956586" providerId="ADAL" clId="{10A52806-354D-4A6C-BDF5-D45444628534}" dt="2023-07-05T07:28:45.782" v="12"/>
          <ac:spMkLst>
            <pc:docMk/>
            <pc:sldMk cId="4174204760" sldId="1448943074"/>
            <ac:spMk id="52" creationId="{B510C679-A9E5-673E-474B-08D93342C120}"/>
          </ac:spMkLst>
        </pc:spChg>
        <pc:spChg chg="add mod">
          <ac:chgData name="Louise Werner Gielsager" userId="259879cd-c067-4fa0-8631-3126d5956586" providerId="ADAL" clId="{10A52806-354D-4A6C-BDF5-D45444628534}" dt="2023-07-05T07:30:42.820" v="86" actId="1076"/>
          <ac:spMkLst>
            <pc:docMk/>
            <pc:sldMk cId="4174204760" sldId="1448943074"/>
            <ac:spMk id="53" creationId="{F529BABF-5642-9CD8-2F44-82C898819AC8}"/>
          </ac:spMkLst>
        </pc:spChg>
        <pc:grpChg chg="del mod">
          <ac:chgData name="Louise Werner Gielsager" userId="259879cd-c067-4fa0-8631-3126d5956586" providerId="ADAL" clId="{10A52806-354D-4A6C-BDF5-D45444628534}" dt="2023-07-05T07:27:41.946" v="3" actId="478"/>
          <ac:grpSpMkLst>
            <pc:docMk/>
            <pc:sldMk cId="4174204760" sldId="1448943074"/>
            <ac:grpSpMk id="3" creationId="{56B4F9F5-070A-FD9B-E5D4-C17FA4E80073}"/>
          </ac:grpSpMkLst>
        </pc:grpChg>
        <pc:grpChg chg="add mod">
          <ac:chgData name="Louise Werner Gielsager" userId="259879cd-c067-4fa0-8631-3126d5956586" providerId="ADAL" clId="{10A52806-354D-4A6C-BDF5-D45444628534}" dt="2023-07-05T07:28:57.596" v="16" actId="1076"/>
          <ac:grpSpMkLst>
            <pc:docMk/>
            <pc:sldMk cId="4174204760" sldId="1448943074"/>
            <ac:grpSpMk id="27" creationId="{1D7DBD6F-EEF5-798C-8503-58E0DEB4D976}"/>
          </ac:grpSpMkLst>
        </pc:grpChg>
        <pc:cxnChg chg="mod">
          <ac:chgData name="Louise Werner Gielsager" userId="259879cd-c067-4fa0-8631-3126d5956586" providerId="ADAL" clId="{10A52806-354D-4A6C-BDF5-D45444628534}" dt="2023-07-05T07:26:54.346" v="0" actId="207"/>
          <ac:cxnSpMkLst>
            <pc:docMk/>
            <pc:sldMk cId="4174204760" sldId="1448943074"/>
            <ac:cxnSpMk id="2" creationId="{7DCA22E0-2045-2290-46C8-A08666DBCDC0}"/>
          </ac:cxnSpMkLst>
        </pc:cxnChg>
        <pc:cxnChg chg="mod">
          <ac:chgData name="Louise Werner Gielsager" userId="259879cd-c067-4fa0-8631-3126d5956586" providerId="ADAL" clId="{10A52806-354D-4A6C-BDF5-D45444628534}" dt="2023-07-05T07:26:54.346" v="0" actId="207"/>
          <ac:cxnSpMkLst>
            <pc:docMk/>
            <pc:sldMk cId="4174204760" sldId="1448943074"/>
            <ac:cxnSpMk id="5" creationId="{BF05D1B7-5023-5E4B-710F-281283F10D58}"/>
          </ac:cxnSpMkLst>
        </pc:cxnChg>
        <pc:cxnChg chg="mod">
          <ac:chgData name="Louise Werner Gielsager" userId="259879cd-c067-4fa0-8631-3126d5956586" providerId="ADAL" clId="{10A52806-354D-4A6C-BDF5-D45444628534}" dt="2023-07-05T07:26:54.346" v="0" actId="207"/>
          <ac:cxnSpMkLst>
            <pc:docMk/>
            <pc:sldMk cId="4174204760" sldId="1448943074"/>
            <ac:cxnSpMk id="7" creationId="{961EA07E-C4D9-2050-7565-B00A5C034E44}"/>
          </ac:cxnSpMkLst>
        </pc:cxnChg>
        <pc:cxnChg chg="mod">
          <ac:chgData name="Louise Werner Gielsager" userId="259879cd-c067-4fa0-8631-3126d5956586" providerId="ADAL" clId="{10A52806-354D-4A6C-BDF5-D45444628534}" dt="2023-07-05T07:28:45.782" v="12"/>
          <ac:cxnSpMkLst>
            <pc:docMk/>
            <pc:sldMk cId="4174204760" sldId="1448943074"/>
            <ac:cxnSpMk id="28" creationId="{5347EFB9-9C94-F25F-EF52-B1BDF5ADB5F2}"/>
          </ac:cxnSpMkLst>
        </pc:cxnChg>
        <pc:cxnChg chg="mod">
          <ac:chgData name="Louise Werner Gielsager" userId="259879cd-c067-4fa0-8631-3126d5956586" providerId="ADAL" clId="{10A52806-354D-4A6C-BDF5-D45444628534}" dt="2023-07-05T07:28:45.782" v="12"/>
          <ac:cxnSpMkLst>
            <pc:docMk/>
            <pc:sldMk cId="4174204760" sldId="1448943074"/>
            <ac:cxnSpMk id="29" creationId="{887B87D7-CAA0-CDC9-B84A-FE53D392474F}"/>
          </ac:cxnSpMkLst>
        </pc:cxnChg>
        <pc:cxnChg chg="mod">
          <ac:chgData name="Louise Werner Gielsager" userId="259879cd-c067-4fa0-8631-3126d5956586" providerId="ADAL" clId="{10A52806-354D-4A6C-BDF5-D45444628534}" dt="2023-07-05T07:28:45.782" v="12"/>
          <ac:cxnSpMkLst>
            <pc:docMk/>
            <pc:sldMk cId="4174204760" sldId="1448943074"/>
            <ac:cxnSpMk id="30" creationId="{9178B181-68F2-B95E-164E-7298512F25B2}"/>
          </ac:cxnSpMkLst>
        </pc:cxnChg>
        <pc:cxnChg chg="mod">
          <ac:chgData name="Louise Werner Gielsager" userId="259879cd-c067-4fa0-8631-3126d5956586" providerId="ADAL" clId="{10A52806-354D-4A6C-BDF5-D45444628534}" dt="2023-07-05T07:28:45.782" v="12"/>
          <ac:cxnSpMkLst>
            <pc:docMk/>
            <pc:sldMk cId="4174204760" sldId="1448943074"/>
            <ac:cxnSpMk id="31" creationId="{D75F597E-71BF-ABB6-C087-E89246975042}"/>
          </ac:cxnSpMkLst>
        </pc:cxnChg>
        <pc:cxnChg chg="mod">
          <ac:chgData name="Louise Werner Gielsager" userId="259879cd-c067-4fa0-8631-3126d5956586" providerId="ADAL" clId="{10A52806-354D-4A6C-BDF5-D45444628534}" dt="2023-07-05T07:28:45.782" v="12"/>
          <ac:cxnSpMkLst>
            <pc:docMk/>
            <pc:sldMk cId="4174204760" sldId="1448943074"/>
            <ac:cxnSpMk id="32" creationId="{038EB045-28DE-BBE2-3A74-8D5E0C10C91B}"/>
          </ac:cxnSpMkLst>
        </pc:cxnChg>
        <pc:cxnChg chg="mod">
          <ac:chgData name="Louise Werner Gielsager" userId="259879cd-c067-4fa0-8631-3126d5956586" providerId="ADAL" clId="{10A52806-354D-4A6C-BDF5-D45444628534}" dt="2023-07-05T07:26:54.346" v="0" actId="207"/>
          <ac:cxnSpMkLst>
            <pc:docMk/>
            <pc:sldMk cId="4174204760" sldId="1448943074"/>
            <ac:cxnSpMk id="33" creationId="{E113B517-CD25-9B9D-2568-105A22CA52FC}"/>
          </ac:cxnSpMkLst>
        </pc:cxnChg>
        <pc:cxnChg chg="mod">
          <ac:chgData name="Louise Werner Gielsager" userId="259879cd-c067-4fa0-8631-3126d5956586" providerId="ADAL" clId="{10A52806-354D-4A6C-BDF5-D45444628534}" dt="2023-07-05T07:26:54.346" v="0" actId="207"/>
          <ac:cxnSpMkLst>
            <pc:docMk/>
            <pc:sldMk cId="4174204760" sldId="1448943074"/>
            <ac:cxnSpMk id="36" creationId="{91C9018C-9BB4-5BF9-E619-2786CBAB1B8D}"/>
          </ac:cxnSpMkLst>
        </pc:cxnChg>
      </pc:sldChg>
    </pc:docChg>
  </pc:docChgLst>
  <pc:docChgLst>
    <pc:chgData name="Louise Werner Gielsager" userId="259879cd-c067-4fa0-8631-3126d5956586" providerId="ADAL" clId="{B9F3CAB2-F330-4619-A658-561F04D127EE}"/>
    <pc:docChg chg="custSel addSld modSld">
      <pc:chgData name="Louise Werner Gielsager" userId="259879cd-c067-4fa0-8631-3126d5956586" providerId="ADAL" clId="{B9F3CAB2-F330-4619-A658-561F04D127EE}" dt="2024-03-07T07:38:31.060" v="29"/>
      <pc:docMkLst>
        <pc:docMk/>
      </pc:docMkLst>
      <pc:sldChg chg="modSp mod">
        <pc:chgData name="Louise Werner Gielsager" userId="259879cd-c067-4fa0-8631-3126d5956586" providerId="ADAL" clId="{B9F3CAB2-F330-4619-A658-561F04D127EE}" dt="2024-03-05T12:01:47.402" v="27" actId="14100"/>
        <pc:sldMkLst>
          <pc:docMk/>
          <pc:sldMk cId="0" sldId="259"/>
        </pc:sldMkLst>
        <pc:spChg chg="mod">
          <ac:chgData name="Louise Werner Gielsager" userId="259879cd-c067-4fa0-8631-3126d5956586" providerId="ADAL" clId="{B9F3CAB2-F330-4619-A658-561F04D127EE}" dt="2024-03-05T12:01:47.402" v="27" actId="14100"/>
          <ac:spMkLst>
            <pc:docMk/>
            <pc:sldMk cId="0" sldId="259"/>
            <ac:spMk id="2" creationId="{E1378862-767D-B2BC-119C-025D2C6CC558}"/>
          </ac:spMkLst>
        </pc:spChg>
      </pc:sldChg>
      <pc:sldChg chg="modSp mod">
        <pc:chgData name="Louise Werner Gielsager" userId="259879cd-c067-4fa0-8631-3126d5956586" providerId="ADAL" clId="{B9F3CAB2-F330-4619-A658-561F04D127EE}" dt="2024-03-05T12:02:00.377" v="28" actId="208"/>
        <pc:sldMkLst>
          <pc:docMk/>
          <pc:sldMk cId="0" sldId="264"/>
        </pc:sldMkLst>
        <pc:spChg chg="mod">
          <ac:chgData name="Louise Werner Gielsager" userId="259879cd-c067-4fa0-8631-3126d5956586" providerId="ADAL" clId="{B9F3CAB2-F330-4619-A658-561F04D127EE}" dt="2024-03-05T12:02:00.377" v="28" actId="208"/>
          <ac:spMkLst>
            <pc:docMk/>
            <pc:sldMk cId="0" sldId="264"/>
            <ac:spMk id="8" creationId="{59FDC211-834C-CE7D-51CC-5B3D49C7765F}"/>
          </ac:spMkLst>
        </pc:spChg>
      </pc:sldChg>
      <pc:sldChg chg="addSp delSp modSp mod">
        <pc:chgData name="Louise Werner Gielsager" userId="259879cd-c067-4fa0-8631-3126d5956586" providerId="ADAL" clId="{B9F3CAB2-F330-4619-A658-561F04D127EE}" dt="2024-03-05T12:01:26.713" v="24" actId="1582"/>
        <pc:sldMkLst>
          <pc:docMk/>
          <pc:sldMk cId="3689172042" sldId="1448943071"/>
        </pc:sldMkLst>
        <pc:spChg chg="mod">
          <ac:chgData name="Louise Werner Gielsager" userId="259879cd-c067-4fa0-8631-3126d5956586" providerId="ADAL" clId="{B9F3CAB2-F330-4619-A658-561F04D127EE}" dt="2024-03-05T12:01:26.713" v="24" actId="1582"/>
          <ac:spMkLst>
            <pc:docMk/>
            <pc:sldMk cId="3689172042" sldId="1448943071"/>
            <ac:spMk id="6" creationId="{7225BFCA-8A1D-47D5-8220-71F008A30C5C}"/>
          </ac:spMkLst>
        </pc:spChg>
        <pc:picChg chg="del mod">
          <ac:chgData name="Louise Werner Gielsager" userId="259879cd-c067-4fa0-8631-3126d5956586" providerId="ADAL" clId="{B9F3CAB2-F330-4619-A658-561F04D127EE}" dt="2024-03-05T11:58:35.187" v="1" actId="478"/>
          <ac:picMkLst>
            <pc:docMk/>
            <pc:sldMk cId="3689172042" sldId="1448943071"/>
            <ac:picMk id="4" creationId="{38F5FCD1-FCAF-4D2B-B1EC-3BFFCA455DF6}"/>
          </ac:picMkLst>
        </pc:picChg>
        <pc:picChg chg="del mod">
          <ac:chgData name="Louise Werner Gielsager" userId="259879cd-c067-4fa0-8631-3126d5956586" providerId="ADAL" clId="{B9F3CAB2-F330-4619-A658-561F04D127EE}" dt="2024-03-05T11:59:03.299" v="11" actId="478"/>
          <ac:picMkLst>
            <pc:docMk/>
            <pc:sldMk cId="3689172042" sldId="1448943071"/>
            <ac:picMk id="5" creationId="{D78ACD06-37B0-4EF0-BC3E-21D17A3A4C50}"/>
          </ac:picMkLst>
        </pc:picChg>
        <pc:picChg chg="add mod">
          <ac:chgData name="Louise Werner Gielsager" userId="259879cd-c067-4fa0-8631-3126d5956586" providerId="ADAL" clId="{B9F3CAB2-F330-4619-A658-561F04D127EE}" dt="2024-03-05T11:58:57.933" v="9" actId="14100"/>
          <ac:picMkLst>
            <pc:docMk/>
            <pc:sldMk cId="3689172042" sldId="1448943071"/>
            <ac:picMk id="8" creationId="{37B26BDF-773C-FC35-8B22-7761921C4B21}"/>
          </ac:picMkLst>
        </pc:picChg>
        <pc:picChg chg="add mod">
          <ac:chgData name="Louise Werner Gielsager" userId="259879cd-c067-4fa0-8631-3126d5956586" providerId="ADAL" clId="{B9F3CAB2-F330-4619-A658-561F04D127EE}" dt="2024-03-05T12:00:26.363" v="19" actId="1076"/>
          <ac:picMkLst>
            <pc:docMk/>
            <pc:sldMk cId="3689172042" sldId="1448943071"/>
            <ac:picMk id="10" creationId="{EC3241EC-C7EC-91D9-F940-449B183894EE}"/>
          </ac:picMkLst>
        </pc:picChg>
      </pc:sldChg>
      <pc:sldChg chg="add">
        <pc:chgData name="Louise Werner Gielsager" userId="259879cd-c067-4fa0-8631-3126d5956586" providerId="ADAL" clId="{B9F3CAB2-F330-4619-A658-561F04D127EE}" dt="2024-03-07T07:38:31.060" v="29"/>
        <pc:sldMkLst>
          <pc:docMk/>
          <pc:sldMk cId="1508933311" sldId="1448943072"/>
        </pc:sldMkLst>
      </pc:sldChg>
    </pc:docChg>
  </pc:docChgLst>
  <pc:docChgLst>
    <pc:chgData name="Louise Werner Gielsager" userId="259879cd-c067-4fa0-8631-3126d5956586" providerId="ADAL" clId="{99A95174-8D78-4790-85B0-BC6029142268}"/>
    <pc:docChg chg="undo custSel modSld">
      <pc:chgData name="Louise Werner Gielsager" userId="259879cd-c067-4fa0-8631-3126d5956586" providerId="ADAL" clId="{99A95174-8D78-4790-85B0-BC6029142268}" dt="2024-06-17T19:40:57.179" v="146" actId="2084"/>
      <pc:docMkLst>
        <pc:docMk/>
      </pc:docMkLst>
      <pc:sldChg chg="modSp mod">
        <pc:chgData name="Louise Werner Gielsager" userId="259879cd-c067-4fa0-8631-3126d5956586" providerId="ADAL" clId="{99A95174-8D78-4790-85B0-BC6029142268}" dt="2024-06-17T19:26:42.988" v="115" actId="313"/>
        <pc:sldMkLst>
          <pc:docMk/>
          <pc:sldMk cId="0" sldId="259"/>
        </pc:sldMkLst>
        <pc:spChg chg="mod">
          <ac:chgData name="Louise Werner Gielsager" userId="259879cd-c067-4fa0-8631-3126d5956586" providerId="ADAL" clId="{99A95174-8D78-4790-85B0-BC6029142268}" dt="2024-06-17T19:26:42.988" v="115" actId="313"/>
          <ac:spMkLst>
            <pc:docMk/>
            <pc:sldMk cId="0" sldId="259"/>
            <ac:spMk id="3" creationId="{00000000-0000-0000-0000-000000000000}"/>
          </ac:spMkLst>
        </pc:spChg>
      </pc:sldChg>
      <pc:sldChg chg="addSp delSp modSp mod setBg">
        <pc:chgData name="Louise Werner Gielsager" userId="259879cd-c067-4fa0-8631-3126d5956586" providerId="ADAL" clId="{99A95174-8D78-4790-85B0-BC6029142268}" dt="2024-06-17T19:40:57.179" v="146" actId="2084"/>
        <pc:sldMkLst>
          <pc:docMk/>
          <pc:sldMk cId="0" sldId="261"/>
        </pc:sldMkLst>
        <pc:spChg chg="mod">
          <ac:chgData name="Louise Werner Gielsager" userId="259879cd-c067-4fa0-8631-3126d5956586" providerId="ADAL" clId="{99A95174-8D78-4790-85B0-BC6029142268}" dt="2024-06-17T19:40:05.049" v="143" actId="26606"/>
          <ac:spMkLst>
            <pc:docMk/>
            <pc:sldMk cId="0" sldId="261"/>
            <ac:spMk id="7" creationId="{F20CDC7F-8BF9-AFF7-8EC3-9E6E8883CDBB}"/>
          </ac:spMkLst>
        </pc:spChg>
        <pc:spChg chg="add del">
          <ac:chgData name="Louise Werner Gielsager" userId="259879cd-c067-4fa0-8631-3126d5956586" providerId="ADAL" clId="{99A95174-8D78-4790-85B0-BC6029142268}" dt="2024-06-17T19:40:05.049" v="143" actId="26606"/>
          <ac:spMkLst>
            <pc:docMk/>
            <pc:sldMk cId="0" sldId="261"/>
            <ac:spMk id="12" creationId="{2B97F24A-32CE-4C1C-A50D-3016B394DCFB}"/>
          </ac:spMkLst>
        </pc:spChg>
        <pc:spChg chg="add del">
          <ac:chgData name="Louise Werner Gielsager" userId="259879cd-c067-4fa0-8631-3126d5956586" providerId="ADAL" clId="{99A95174-8D78-4790-85B0-BC6029142268}" dt="2024-06-17T19:40:05.049" v="143" actId="26606"/>
          <ac:spMkLst>
            <pc:docMk/>
            <pc:sldMk cId="0" sldId="261"/>
            <ac:spMk id="14" creationId="{CD8B4F24-440B-49E9-B85D-733523DC064B}"/>
          </ac:spMkLst>
        </pc:spChg>
        <pc:graphicFrameChg chg="add mod ord modGraphic">
          <ac:chgData name="Louise Werner Gielsager" userId="259879cd-c067-4fa0-8631-3126d5956586" providerId="ADAL" clId="{99A95174-8D78-4790-85B0-BC6029142268}" dt="2024-06-17T19:40:57.179" v="146" actId="2084"/>
          <ac:graphicFrameMkLst>
            <pc:docMk/>
            <pc:sldMk cId="0" sldId="261"/>
            <ac:graphicFrameMk id="6" creationId="{82FD1318-A790-E5EE-DE70-4E300EB04181}"/>
          </ac:graphicFrameMkLst>
        </pc:graphicFrameChg>
      </pc:sldChg>
      <pc:sldChg chg="modSp mod">
        <pc:chgData name="Louise Werner Gielsager" userId="259879cd-c067-4fa0-8631-3126d5956586" providerId="ADAL" clId="{99A95174-8D78-4790-85B0-BC6029142268}" dt="2024-06-17T19:27:55.151" v="122" actId="20577"/>
        <pc:sldMkLst>
          <pc:docMk/>
          <pc:sldMk cId="0" sldId="264"/>
        </pc:sldMkLst>
        <pc:spChg chg="mod">
          <ac:chgData name="Louise Werner Gielsager" userId="259879cd-c067-4fa0-8631-3126d5956586" providerId="ADAL" clId="{99A95174-8D78-4790-85B0-BC6029142268}" dt="2024-06-17T19:27:55.151" v="122" actId="20577"/>
          <ac:spMkLst>
            <pc:docMk/>
            <pc:sldMk cId="0" sldId="264"/>
            <ac:spMk id="3" creationId="{00000000-0000-0000-0000-000000000000}"/>
          </ac:spMkLst>
        </pc:spChg>
      </pc:sldChg>
      <pc:sldChg chg="modSp mod">
        <pc:chgData name="Louise Werner Gielsager" userId="259879cd-c067-4fa0-8631-3126d5956586" providerId="ADAL" clId="{99A95174-8D78-4790-85B0-BC6029142268}" dt="2024-06-17T19:37:25.701" v="128" actId="1076"/>
        <pc:sldMkLst>
          <pc:docMk/>
          <pc:sldMk cId="3689172042" sldId="1448943071"/>
        </pc:sldMkLst>
        <pc:picChg chg="mod">
          <ac:chgData name="Louise Werner Gielsager" userId="259879cd-c067-4fa0-8631-3126d5956586" providerId="ADAL" clId="{99A95174-8D78-4790-85B0-BC6029142268}" dt="2024-06-17T19:37:25.701" v="128" actId="1076"/>
          <ac:picMkLst>
            <pc:docMk/>
            <pc:sldMk cId="3689172042" sldId="1448943071"/>
            <ac:picMk id="2" creationId="{730D0767-53AE-452A-8DC9-679A4C68777B}"/>
          </ac:picMkLst>
        </pc:picChg>
      </pc:sldChg>
      <pc:sldChg chg="addSp modSp">
        <pc:chgData name="Louise Werner Gielsager" userId="259879cd-c067-4fa0-8631-3126d5956586" providerId="ADAL" clId="{99A95174-8D78-4790-85B0-BC6029142268}" dt="2024-06-17T19:35:23.696" v="124"/>
        <pc:sldMkLst>
          <pc:docMk/>
          <pc:sldMk cId="1508933311" sldId="1448943072"/>
        </pc:sldMkLst>
        <pc:picChg chg="add mod">
          <ac:chgData name="Louise Werner Gielsager" userId="259879cd-c067-4fa0-8631-3126d5956586" providerId="ADAL" clId="{99A95174-8D78-4790-85B0-BC6029142268}" dt="2024-06-17T19:35:23.696" v="124"/>
          <ac:picMkLst>
            <pc:docMk/>
            <pc:sldMk cId="1508933311" sldId="1448943072"/>
            <ac:picMk id="2" creationId="{C4E93535-8E3E-EC37-A384-D88A733BD682}"/>
          </ac:picMkLst>
        </pc:picChg>
      </pc:sldChg>
      <pc:sldChg chg="addSp delSp modSp mod">
        <pc:chgData name="Louise Werner Gielsager" userId="259879cd-c067-4fa0-8631-3126d5956586" providerId="ADAL" clId="{99A95174-8D78-4790-85B0-BC6029142268}" dt="2024-06-17T19:39:40.943" v="141" actId="14100"/>
        <pc:sldMkLst>
          <pc:docMk/>
          <pc:sldMk cId="4174204760" sldId="1448943074"/>
        </pc:sldMkLst>
        <pc:grpChg chg="del">
          <ac:chgData name="Louise Werner Gielsager" userId="259879cd-c067-4fa0-8631-3126d5956586" providerId="ADAL" clId="{99A95174-8D78-4790-85B0-BC6029142268}" dt="2024-06-17T19:39:03.624" v="129" actId="478"/>
          <ac:grpSpMkLst>
            <pc:docMk/>
            <pc:sldMk cId="4174204760" sldId="1448943074"/>
            <ac:grpSpMk id="27" creationId="{1D7DBD6F-EEF5-798C-8503-58E0DEB4D976}"/>
          </ac:grpSpMkLst>
        </pc:grpChg>
        <pc:graphicFrameChg chg="add del mod">
          <ac:chgData name="Louise Werner Gielsager" userId="259879cd-c067-4fa0-8631-3126d5956586" providerId="ADAL" clId="{99A95174-8D78-4790-85B0-BC6029142268}" dt="2024-06-17T19:39:21.649" v="133" actId="478"/>
          <ac:graphicFrameMkLst>
            <pc:docMk/>
            <pc:sldMk cId="4174204760" sldId="1448943074"/>
            <ac:graphicFrameMk id="2" creationId="{25CAE640-947E-B4BE-CC45-B832189708A4}"/>
          </ac:graphicFrameMkLst>
        </pc:graphicFrameChg>
        <pc:graphicFrameChg chg="add mod">
          <ac:chgData name="Louise Werner Gielsager" userId="259879cd-c067-4fa0-8631-3126d5956586" providerId="ADAL" clId="{99A95174-8D78-4790-85B0-BC6029142268}" dt="2024-06-17T19:39:26.681" v="137"/>
          <ac:graphicFrameMkLst>
            <pc:docMk/>
            <pc:sldMk cId="4174204760" sldId="1448943074"/>
            <ac:graphicFrameMk id="3" creationId="{66EBAA12-1722-DD9F-C9FF-333F37BBB7AC}"/>
          </ac:graphicFrameMkLst>
        </pc:graphicFrameChg>
        <pc:picChg chg="add mod">
          <ac:chgData name="Louise Werner Gielsager" userId="259879cd-c067-4fa0-8631-3126d5956586" providerId="ADAL" clId="{99A95174-8D78-4790-85B0-BC6029142268}" dt="2024-06-17T19:39:40.943" v="141" actId="14100"/>
          <ac:picMkLst>
            <pc:docMk/>
            <pc:sldMk cId="4174204760" sldId="1448943074"/>
            <ac:picMk id="5" creationId="{7E7FE561-FC1F-F0A6-73C3-724B5561733F}"/>
          </ac:picMkLst>
        </pc:picChg>
      </pc:sldChg>
    </pc:docChg>
  </pc:docChgLst>
  <pc:docChgLst>
    <pc:chgData name="Peter Vegner Kamvig" userId="S::cd9n@kk.dk::fb17deee-0513-42a9-965f-af2b57acc4d0" providerId="AD" clId="Web-{464FB23B-9CEA-B6E9-C4BA-CE30B201520C}"/>
    <pc:docChg chg="delSld">
      <pc:chgData name="Peter Vegner Kamvig" userId="S::cd9n@kk.dk::fb17deee-0513-42a9-965f-af2b57acc4d0" providerId="AD" clId="Web-{464FB23B-9CEA-B6E9-C4BA-CE30B201520C}" dt="2024-08-26T14:45:25.138" v="0"/>
      <pc:docMkLst>
        <pc:docMk/>
      </pc:docMkLst>
      <pc:sldChg chg="del">
        <pc:chgData name="Peter Vegner Kamvig" userId="S::cd9n@kk.dk::fb17deee-0513-42a9-965f-af2b57acc4d0" providerId="AD" clId="Web-{464FB23B-9CEA-B6E9-C4BA-CE30B201520C}" dt="2024-08-26T14:45:25.138" v="0"/>
        <pc:sldMkLst>
          <pc:docMk/>
          <pc:sldMk cId="3473304054" sldId="144894307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AE5E-6168-43B5-B650-61A8D317CE18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25734-DBD9-4379-BDDC-B8C383B2B5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534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DA21-10EA-4E23-A138-5EB5BB5E252F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DA21-10EA-4E23-A138-5EB5BB5E252F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DA21-10EA-4E23-A138-5EB5BB5E252F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ADA21-10EA-4E23-A138-5EB5BB5E252F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12F75-3094-3392-E91A-539B6A010E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CF599C9-B7CF-17E1-6D32-C4CA2FB99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456C56C-EF19-D06D-3800-AD65568FA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198553B-9368-8BCB-2DF5-5ABBA7A6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5B77A3-FC09-B8FE-E970-E3E06BE6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24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9406E-F7D7-0DFB-9533-2A392472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61CEFA5-694D-F6DA-007A-1A13191B0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968219E-32AE-D097-8DCB-96472EFF7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87C186E-9C99-68DA-6AD7-94D46E56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1F10EA6-283B-FF38-0714-F9CE4D91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989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B862376-F228-FD18-3184-C9C00198A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1A07819-1DE1-A6C8-7922-148DAA624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CBDA8E4-945B-ACD1-0B92-C22596DD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0AF02E6-38C4-C673-2740-47972CD2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4AEE509-D99D-827F-10C0-690C760C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9602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genda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8B7EB-9914-40BD-B6C3-15F565F6C3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tilføje titel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4C3A7-EB1F-46BC-BA76-1F83A7576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D_FLD_PresentationTitle">
            <a:extLst>
              <a:ext uri="{FF2B5EF4-FFF2-40B4-BE49-F238E27FC236}">
                <a16:creationId xmlns:a16="http://schemas.microsoft.com/office/drawing/2014/main" id="{8818AAAC-1C4E-4738-90E1-8F4CF1339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Sidehoved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125F5-8144-4400-B5F6-A0AF8C90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233423-19A0-44FC-A00D-E844296E79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8" y="2192400"/>
            <a:ext cx="10752001" cy="3945600"/>
          </a:xfrm>
        </p:spPr>
        <p:txBody>
          <a:bodyPr/>
          <a:lstStyle>
            <a:lvl1pPr marL="270000" indent="-270000">
              <a:spcBef>
                <a:spcPts val="1350"/>
              </a:spcBef>
              <a:spcAft>
                <a:spcPts val="0"/>
              </a:spcAft>
              <a:defRPr sz="1800"/>
            </a:lvl1pPr>
            <a:lvl2pPr marL="465535" indent="-172641">
              <a:defRPr/>
            </a:lvl2pPr>
          </a:lstStyle>
          <a:p>
            <a:pPr lvl="0"/>
            <a:r>
              <a:rPr lang="da-DK"/>
              <a:t>Klik for at tilføje agenda punkter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20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9404A-17DB-73E5-ACB7-7FDE81DF6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6271634-8D08-4E19-03B8-D1EBFBEF0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45691D-760C-4819-7EF9-1934743CD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F9DD296-109A-3DCD-2AEA-1D474719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9B30BDF-A70D-8B95-0F1D-E31C8A15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96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B98AA-7255-4FA0-D39E-87CFE2E95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C111876-5313-35A1-06A4-4E2592A73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D1F4894-B1D6-A014-7B46-4380B9F61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61F1F89-18B9-7569-CF42-5D1967871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F10A2D-2450-7F5A-8AB6-A132E468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176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97AEA-9057-9AC5-7CBE-9B09D12C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6C82ACE-598A-A769-7F5A-A90AB2D6D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AD1FDC5-9134-2D89-0F9D-0B74C5AA2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3B23296-F86F-8CD3-DF13-35218388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650D29C-6E91-7ADB-D2C3-0600865D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694157-F6C4-0EB4-FC43-D413DCA32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047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CC118-50FB-DF96-F57C-6480E53E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230A345-0CCF-A4AB-23C9-6C2CA1889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12DDA90-6FB3-3405-4A63-921D98400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17FA4CC-1029-8664-57DA-B68D7B036F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6A5DAD17-FACD-8FF4-5E27-5ECEA4039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19BBD7A-8262-0CC8-9583-821C78E8D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0F5580B-007A-C5C6-69E7-9F80DEE5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B197DE2-5267-F9E7-D31B-22238ADC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768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C2F6B-8218-F0C4-445B-13DA9B84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D8DCB3E-C9F7-F954-54F5-B434FB9C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966D8B3-B6B3-F751-7BBD-56FF024F1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389AC10-3C48-B64D-3EE5-8526080C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9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D52E36D-5F4E-3F8C-7FD2-EA881E2CA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9C2607B-FFE6-96BB-E249-11B4D8E3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DA15C9F-A8BC-B742-A9E8-E03CF026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199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F90545-7987-A5A5-AD75-00693DAEE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A949018-6668-30F0-A3CC-3D3647DC4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878E96A-0799-39CF-9200-B7AF60CDC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FBA3F3D-DEEF-2A34-FCC9-8DE96C19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52AC2D4-84BF-CBAF-9DA2-F3E341AF3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4C123A3-E3BD-FA96-F707-DDC445FA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320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747EA8-A00B-8654-F148-5213B3A2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043F4F-EF35-A781-D254-EC372736C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0574C38-4528-90CB-4413-6551D8EA32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343DF53-07F3-322B-E62B-AA4A2E2C7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42B64EF-AD46-2615-35F1-33C0450B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903E911-8AAA-8FEA-6BC0-E749CF56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605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5E7481BF-2EC8-C00F-D829-E6137BF9C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19DE837-041A-9A26-A657-CA1920695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FB9C8F-87BB-0AB6-6417-C66046D16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B532-7409-4EED-A166-01E067398896}" type="datetimeFigureOut">
              <a:rPr lang="da-DK" smtClean="0"/>
              <a:t>26-08-2024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6225E11-1ED4-726A-E936-084B4EB220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0DDF810-0C30-4F44-D334-86CA90BA8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AFEE7-33EB-4B3B-890D-CAC785277E1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705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9409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4000">
                <a:latin typeface="KBH Medium" panose="00000600000000000000" pitchFamily="2" charset="0"/>
              </a:rPr>
              <a:t>Dagsorden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54372" y="1934803"/>
            <a:ext cx="8229600" cy="38690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2600">
              <a:latin typeface="KBH Medium" panose="00000600000000000000" pitchFamily="2" charset="0"/>
            </a:endParaRPr>
          </a:p>
          <a:p>
            <a:pPr marL="0" indent="0">
              <a:buNone/>
            </a:pPr>
            <a:r>
              <a:rPr lang="da-DK" sz="2600">
                <a:latin typeface="KBH Medium" panose="00000600000000000000" pitchFamily="2" charset="0"/>
              </a:rPr>
              <a:t>1. MED-sekretariatet</a:t>
            </a:r>
          </a:p>
          <a:p>
            <a:pPr marL="0" indent="0">
              <a:buNone/>
            </a:pPr>
            <a:r>
              <a:rPr lang="da-DK" sz="2600">
                <a:latin typeface="KBH Medium" panose="00000600000000000000" pitchFamily="2" charset="0"/>
              </a:rPr>
              <a:t>2. MED organisationen og arbejdsmiljøet</a:t>
            </a:r>
          </a:p>
          <a:p>
            <a:pPr marL="0" indent="0">
              <a:buNone/>
            </a:pPr>
            <a:r>
              <a:rPr lang="da-DK" sz="2600">
                <a:latin typeface="KBH Medium" panose="00000600000000000000" pitchFamily="2" charset="0"/>
              </a:rPr>
              <a:t>3. Strategisk og operationelt niveau</a:t>
            </a:r>
          </a:p>
          <a:p>
            <a:pPr marL="0" indent="0">
              <a:buNone/>
            </a:pPr>
            <a:r>
              <a:rPr lang="da-DK" sz="2600">
                <a:latin typeface="KBH Medium" panose="00000600000000000000" pitchFamily="2" charset="0"/>
              </a:rPr>
              <a:t>4. Vigtige nedslag i årshjulet</a:t>
            </a:r>
          </a:p>
          <a:p>
            <a:pPr marL="0" indent="0">
              <a:buNone/>
            </a:pPr>
            <a:r>
              <a:rPr lang="da-DK" sz="2600">
                <a:latin typeface="KBH Medium" panose="00000600000000000000" pitchFamily="2" charset="0"/>
              </a:rPr>
              <a:t>5. Hjælp og support</a:t>
            </a:r>
          </a:p>
          <a:p>
            <a:endParaRPr lang="da-DK">
              <a:latin typeface="KBH Medium" panose="00000600000000000000" pitchFamily="2" charset="0"/>
            </a:endParaRP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D15CB888-8093-7065-563D-AF02EC9CBE2E}"/>
              </a:ext>
            </a:extLst>
          </p:cNvPr>
          <p:cNvSpPr/>
          <p:nvPr/>
        </p:nvSpPr>
        <p:spPr>
          <a:xfrm>
            <a:off x="1808028" y="1772816"/>
            <a:ext cx="8363272" cy="3869098"/>
          </a:xfrm>
          <a:custGeom>
            <a:avLst/>
            <a:gdLst>
              <a:gd name="connsiteX0" fmla="*/ 0 w 8363272"/>
              <a:gd name="connsiteY0" fmla="*/ 0 h 3869098"/>
              <a:gd name="connsiteX1" fmla="*/ 8363272 w 8363272"/>
              <a:gd name="connsiteY1" fmla="*/ 0 h 3869098"/>
              <a:gd name="connsiteX2" fmla="*/ 8363272 w 8363272"/>
              <a:gd name="connsiteY2" fmla="*/ 3869098 h 3869098"/>
              <a:gd name="connsiteX3" fmla="*/ 0 w 8363272"/>
              <a:gd name="connsiteY3" fmla="*/ 3869098 h 3869098"/>
              <a:gd name="connsiteX4" fmla="*/ 0 w 8363272"/>
              <a:gd name="connsiteY4" fmla="*/ 0 h 386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63272" h="3869098" extrusionOk="0">
                <a:moveTo>
                  <a:pt x="0" y="0"/>
                </a:moveTo>
                <a:cubicBezTo>
                  <a:pt x="2675599" y="-15185"/>
                  <a:pt x="6210441" y="-88027"/>
                  <a:pt x="8363272" y="0"/>
                </a:cubicBezTo>
                <a:cubicBezTo>
                  <a:pt x="8353673" y="910032"/>
                  <a:pt x="8472358" y="2110379"/>
                  <a:pt x="8363272" y="3869098"/>
                </a:cubicBezTo>
                <a:cubicBezTo>
                  <a:pt x="4684885" y="3926921"/>
                  <a:pt x="3425959" y="3900624"/>
                  <a:pt x="0" y="3869098"/>
                </a:cubicBezTo>
                <a:cubicBezTo>
                  <a:pt x="106063" y="2462898"/>
                  <a:pt x="13076" y="691644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686040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0BE812-5303-3498-B46F-1B99D1124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/>
          </a:bodyPr>
          <a:lstStyle/>
          <a:p>
            <a:r>
              <a:rPr lang="da-DK" sz="4000">
                <a:latin typeface="KBH Black" panose="00000A00000000000000" pitchFamily="2" charset="0"/>
              </a:rPr>
              <a:t>MED-sekretariatet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B68A685-71AA-8AE6-AB46-9BF5A2738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2212976"/>
            <a:ext cx="9144000" cy="39544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da-DK" sz="2600">
              <a:latin typeface="KBH Medium" panose="00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600">
                <a:latin typeface="KBH Medium" panose="00000600000000000000" pitchFamily="2" charset="0"/>
              </a:rPr>
              <a:t>Sekretariat for HovedMED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600">
                <a:latin typeface="KBH Medium" panose="00000600000000000000" pitchFamily="2" charset="0"/>
              </a:rPr>
              <a:t>Arbejdstilsynet og arbejdsskader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600">
                <a:latin typeface="KBH Medium" panose="00000600000000000000" pitchFamily="2" charset="0"/>
              </a:rPr>
              <a:t>Vejledning, rådgivning og konsulentbistand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600">
                <a:latin typeface="KBH Medium" panose="00000600000000000000" pitchFamily="2" charset="0"/>
              </a:rPr>
              <a:t>Fortolkning af MED-aftalen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a-DK" sz="2600">
                <a:latin typeface="KBH Medium" panose="00000600000000000000" pitchFamily="2" charset="0"/>
              </a:rPr>
              <a:t>MED-uddannelser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DK" sz="2600">
              <a:latin typeface="KBH Medium" panose="00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DK" sz="2600">
              <a:latin typeface="KBH Medium" panose="00000600000000000000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da-DK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19938A70-939C-C7AC-5A2C-687335EED808}"/>
              </a:ext>
            </a:extLst>
          </p:cNvPr>
          <p:cNvSpPr/>
          <p:nvPr/>
        </p:nvSpPr>
        <p:spPr>
          <a:xfrm>
            <a:off x="1524000" y="2217738"/>
            <a:ext cx="8363272" cy="3395662"/>
          </a:xfrm>
          <a:custGeom>
            <a:avLst/>
            <a:gdLst>
              <a:gd name="connsiteX0" fmla="*/ 0 w 8363272"/>
              <a:gd name="connsiteY0" fmla="*/ 0 h 3395662"/>
              <a:gd name="connsiteX1" fmla="*/ 8363272 w 8363272"/>
              <a:gd name="connsiteY1" fmla="*/ 0 h 3395662"/>
              <a:gd name="connsiteX2" fmla="*/ 8363272 w 8363272"/>
              <a:gd name="connsiteY2" fmla="*/ 3395662 h 3395662"/>
              <a:gd name="connsiteX3" fmla="*/ 0 w 8363272"/>
              <a:gd name="connsiteY3" fmla="*/ 3395662 h 3395662"/>
              <a:gd name="connsiteX4" fmla="*/ 0 w 8363272"/>
              <a:gd name="connsiteY4" fmla="*/ 0 h 3395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63272" h="3395662" extrusionOk="0">
                <a:moveTo>
                  <a:pt x="0" y="0"/>
                </a:moveTo>
                <a:cubicBezTo>
                  <a:pt x="2675599" y="-15185"/>
                  <a:pt x="6210441" y="-88027"/>
                  <a:pt x="8363272" y="0"/>
                </a:cubicBezTo>
                <a:cubicBezTo>
                  <a:pt x="8353673" y="1562394"/>
                  <a:pt x="8472358" y="2363670"/>
                  <a:pt x="8363272" y="3395662"/>
                </a:cubicBezTo>
                <a:cubicBezTo>
                  <a:pt x="4684885" y="3453485"/>
                  <a:pt x="3425959" y="3427188"/>
                  <a:pt x="0" y="3395662"/>
                </a:cubicBezTo>
                <a:cubicBezTo>
                  <a:pt x="106063" y="2127911"/>
                  <a:pt x="13076" y="688935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686040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270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kstfelt 42">
            <a:extLst>
              <a:ext uri="{FF2B5EF4-FFF2-40B4-BE49-F238E27FC236}">
                <a16:creationId xmlns:a16="http://schemas.microsoft.com/office/drawing/2014/main" id="{BE1970EB-A434-710E-9EAF-8D67DFC82C0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906258" y="5763764"/>
            <a:ext cx="2587777" cy="1269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defTabSz="685800"/>
            <a:r>
              <a:rPr lang="da-DK" sz="825" i="1">
                <a:solidFill>
                  <a:prstClr val="white"/>
                </a:solidFill>
                <a:latin typeface="KBH Tekst" panose="00000500000000000000" pitchFamily="2" charset="0"/>
              </a:rPr>
              <a:t>Godkendt af HovedMED d. 21. juni 2023</a:t>
            </a:r>
          </a:p>
        </p:txBody>
      </p:sp>
      <p:sp>
        <p:nvSpPr>
          <p:cNvPr id="49" name="Tekstfelt 48">
            <a:extLst>
              <a:ext uri="{FF2B5EF4-FFF2-40B4-BE49-F238E27FC236}">
                <a16:creationId xmlns:a16="http://schemas.microsoft.com/office/drawing/2014/main" id="{2156C762-CDD3-3BFC-BF04-67782C0825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82134" y="915121"/>
            <a:ext cx="2587777" cy="2425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da-DK" sz="788" i="1">
                <a:solidFill>
                  <a:prstClr val="white"/>
                </a:solidFill>
                <a:latin typeface="KBH Tekst" panose="00000500000000000000" pitchFamily="2" charset="0"/>
              </a:rPr>
              <a:t>Københavns Kommune</a:t>
            </a:r>
            <a:br>
              <a:rPr lang="da-DK" sz="788" i="1">
                <a:solidFill>
                  <a:prstClr val="white"/>
                </a:solidFill>
                <a:latin typeface="KBH Tekst" panose="00000500000000000000" pitchFamily="2" charset="0"/>
              </a:rPr>
            </a:br>
            <a:r>
              <a:rPr lang="da-DK" sz="788" i="1">
                <a:solidFill>
                  <a:prstClr val="white"/>
                </a:solidFill>
                <a:latin typeface="KBH Tekst" panose="00000500000000000000" pitchFamily="2" charset="0"/>
              </a:rPr>
              <a:t>Børne- og Ungdomsforvaltningen 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F2B4C32F-3F70-EE80-DC31-47E18EAB3AE0}"/>
              </a:ext>
            </a:extLst>
          </p:cNvPr>
          <p:cNvSpPr/>
          <p:nvPr/>
        </p:nvSpPr>
        <p:spPr>
          <a:xfrm>
            <a:off x="297951" y="277402"/>
            <a:ext cx="11568701" cy="6143946"/>
          </a:xfrm>
          <a:custGeom>
            <a:avLst/>
            <a:gdLst>
              <a:gd name="connsiteX0" fmla="*/ 0 w 11568701"/>
              <a:gd name="connsiteY0" fmla="*/ 0 h 6143946"/>
              <a:gd name="connsiteX1" fmla="*/ 11568701 w 11568701"/>
              <a:gd name="connsiteY1" fmla="*/ 0 h 6143946"/>
              <a:gd name="connsiteX2" fmla="*/ 11568701 w 11568701"/>
              <a:gd name="connsiteY2" fmla="*/ 6143946 h 6143946"/>
              <a:gd name="connsiteX3" fmla="*/ 0 w 11568701"/>
              <a:gd name="connsiteY3" fmla="*/ 6143946 h 6143946"/>
              <a:gd name="connsiteX4" fmla="*/ 0 w 11568701"/>
              <a:gd name="connsiteY4" fmla="*/ 0 h 6143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68701" h="6143946" extrusionOk="0">
                <a:moveTo>
                  <a:pt x="0" y="0"/>
                </a:moveTo>
                <a:cubicBezTo>
                  <a:pt x="4861495" y="-15185"/>
                  <a:pt x="6090583" y="-88027"/>
                  <a:pt x="11568701" y="0"/>
                </a:cubicBezTo>
                <a:cubicBezTo>
                  <a:pt x="11559102" y="1565344"/>
                  <a:pt x="11677787" y="5335922"/>
                  <a:pt x="11568701" y="6143946"/>
                </a:cubicBezTo>
                <a:cubicBezTo>
                  <a:pt x="7066908" y="6201769"/>
                  <a:pt x="5005015" y="6175472"/>
                  <a:pt x="0" y="6143946"/>
                </a:cubicBezTo>
                <a:cubicBezTo>
                  <a:pt x="106063" y="4219714"/>
                  <a:pt x="13076" y="2188214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686040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F529BABF-5642-9CD8-2F44-82C898819AC8}"/>
              </a:ext>
            </a:extLst>
          </p:cNvPr>
          <p:cNvSpPr txBox="1"/>
          <p:nvPr/>
        </p:nvSpPr>
        <p:spPr>
          <a:xfrm flipH="1">
            <a:off x="1773148" y="418370"/>
            <a:ext cx="11866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>
                <a:latin typeface="KBH Demibold" panose="00000700000000000000" pitchFamily="2" charset="0"/>
              </a:rPr>
              <a:t>Overblik over MED- og arbejdsmiljøorganisationen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E7FE561-FC1F-F0A6-73C3-724B55617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38" y="1410919"/>
            <a:ext cx="11916325" cy="453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04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4">
            <a:extLst>
              <a:ext uri="{FF2B5EF4-FFF2-40B4-BE49-F238E27FC236}">
                <a16:creationId xmlns:a16="http://schemas.microsoft.com/office/drawing/2014/main" id="{82FD1318-A790-E5EE-DE70-4E300EB041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559113"/>
              </p:ext>
            </p:extLst>
          </p:nvPr>
        </p:nvGraphicFramePr>
        <p:xfrm>
          <a:off x="2024527" y="460491"/>
          <a:ext cx="8142946" cy="5937017"/>
        </p:xfrm>
        <a:graphic>
          <a:graphicData uri="http://schemas.openxmlformats.org/drawingml/2006/table">
            <a:tbl>
              <a:tblPr firstRow="1" bandRow="1"/>
              <a:tblGrid>
                <a:gridCol w="4071473">
                  <a:extLst>
                    <a:ext uri="{9D8B030D-6E8A-4147-A177-3AD203B41FA5}">
                      <a16:colId xmlns:a16="http://schemas.microsoft.com/office/drawing/2014/main" val="1683435521"/>
                    </a:ext>
                  </a:extLst>
                </a:gridCol>
                <a:gridCol w="4071473">
                  <a:extLst>
                    <a:ext uri="{9D8B030D-6E8A-4147-A177-3AD203B41FA5}">
                      <a16:colId xmlns:a16="http://schemas.microsoft.com/office/drawing/2014/main" val="537027615"/>
                    </a:ext>
                  </a:extLst>
                </a:gridCol>
              </a:tblGrid>
              <a:tr h="66727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da-DK" sz="2400" b="0" dirty="0">
                          <a:latin typeface="KBH Black" panose="00000A00000000000000" pitchFamily="2" charset="0"/>
                        </a:rPr>
                        <a:t>Overordnet niveau</a:t>
                      </a:r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362424"/>
                  </a:ext>
                </a:extLst>
              </a:tr>
              <a:tr h="2320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Black" panose="00000A00000000000000" pitchFamily="2" charset="0"/>
                          <a:ea typeface="+mn-ea"/>
                          <a:cs typeface="+mn-cs"/>
                        </a:rPr>
                        <a:t>HovedMED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BH Medium" panose="00000600000000000000" pitchFamily="2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Udmøntning af MED aftalen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Fortolkning af MED aftalen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Politikker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Overvågning af arbejdsmiljø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Samarbejde med LokalMED</a:t>
                      </a:r>
                    </a:p>
                    <a:p>
                      <a:endParaRPr lang="da-DK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Black" panose="00000A00000000000000" pitchFamily="2" charset="0"/>
                          <a:ea typeface="+mn-ea"/>
                          <a:cs typeface="+mn-cs"/>
                        </a:rPr>
                        <a:t>LokalMED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a-DK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BH Black" panose="00000A00000000000000" pitchFamily="2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Retningslinjer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Overvågning af arbejdsmiljø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Samarbejde med HovedMED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24444"/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da-DK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Medium" panose="00000600000000000000" pitchFamily="2" charset="0"/>
                          <a:ea typeface="+mn-ea"/>
                          <a:cs typeface="+mn-cs"/>
                        </a:rPr>
                        <a:t>Samarbejde med Trio</a:t>
                      </a:r>
                    </a:p>
                    <a:p>
                      <a:endParaRPr lang="da-DK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039968"/>
                  </a:ext>
                </a:extLst>
              </a:tr>
              <a:tr h="62638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Black" panose="00000A00000000000000" pitchFamily="2" charset="0"/>
                          <a:ea typeface="+mn-ea"/>
                          <a:cs typeface="+mn-cs"/>
                        </a:rPr>
                        <a:t>Dagligt niveau</a:t>
                      </a:r>
                      <a:r>
                        <a:rPr kumimoji="0" lang="da-DK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BH Black" panose="00000A00000000000000" pitchFamily="2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799708"/>
                  </a:ext>
                </a:extLst>
              </a:tr>
              <a:tr h="232266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da-DK" sz="2000" dirty="0">
                          <a:latin typeface="KBH Black"/>
                        </a:rPr>
                        <a:t>TRIO</a:t>
                      </a:r>
                      <a:endParaRPr lang="da-DK" sz="2000" dirty="0">
                        <a:latin typeface="KBH Black" panose="00000A00000000000000" pitchFamily="2" charset="0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BH Medium" panose="00000600000000000000" pitchFamily="2" charset="0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da-DK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BH Medium" panose="00000600000000000000" pitchFamily="2" charset="0"/>
                        <a:ea typeface="+mn-ea"/>
                        <a:cs typeface="+mn-cs"/>
                      </a:endParaRPr>
                    </a:p>
                    <a:p>
                      <a:endParaRPr lang="da-DK" dirty="0"/>
                    </a:p>
                  </a:txBody>
                  <a:tcPr>
                    <a:lnL w="12700" cmpd="sng">
                      <a:solidFill>
                        <a:srgbClr val="9BBB59"/>
                      </a:solidFill>
                    </a:lnL>
                    <a:lnR w="12700" cmpd="sng">
                      <a:solidFill>
                        <a:srgbClr val="9BBB59"/>
                      </a:solidFill>
                    </a:lnR>
                    <a:lnT w="12700" cmpd="sng">
                      <a:solidFill>
                        <a:srgbClr val="9BBB59"/>
                      </a:solidFill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328205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F20CDC7F-8BF9-AFF7-8EC3-9E6E8883CDBB}"/>
              </a:ext>
            </a:extLst>
          </p:cNvPr>
          <p:cNvSpPr txBox="1"/>
          <p:nvPr/>
        </p:nvSpPr>
        <p:spPr>
          <a:xfrm>
            <a:off x="4656144" y="4607587"/>
            <a:ext cx="59129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44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Medium" panose="00000600000000000000" pitchFamily="2" charset="0"/>
              </a:rPr>
              <a:t>Samarbejde med LokalMED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44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Medium" panose="00000600000000000000" pitchFamily="2" charset="0"/>
              </a:rPr>
              <a:t>Udmøntning af retningslinjer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44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Medium" panose="00000600000000000000" pitchFamily="2" charset="0"/>
              </a:rPr>
              <a:t>Arbejdsskader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44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Medium" panose="00000600000000000000" pitchFamily="2" charset="0"/>
              </a:rPr>
              <a:t>APV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2444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a-DK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BH Medium" panose="00000600000000000000" pitchFamily="2" charset="0"/>
              </a:rPr>
              <a:t>Trivsel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 descr="Et billede, der indeholder Grafik, tegneserie, grafisk design, design&#10;&#10;Automatisk genereret beskrivelse">
            <a:extLst>
              <a:ext uri="{FF2B5EF4-FFF2-40B4-BE49-F238E27FC236}">
                <a16:creationId xmlns:a16="http://schemas.microsoft.com/office/drawing/2014/main" id="{942FD294-5907-3326-4725-647F1A420D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56" b="1"/>
          <a:stretch/>
        </p:blipFill>
        <p:spPr>
          <a:xfrm>
            <a:off x="1614489" y="68264"/>
            <a:ext cx="8963025" cy="6721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8933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7225BFCA-8A1D-47D5-8220-71F008A30C5C}"/>
              </a:ext>
            </a:extLst>
          </p:cNvPr>
          <p:cNvSpPr/>
          <p:nvPr/>
        </p:nvSpPr>
        <p:spPr>
          <a:xfrm>
            <a:off x="418641" y="267288"/>
            <a:ext cx="11314323" cy="6071869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Picture 2" descr="C:\Users\cd9q\Pictures\ANSAT%~2.JPG">
            <a:extLst>
              <a:ext uri="{FF2B5EF4-FFF2-40B4-BE49-F238E27FC236}">
                <a16:creationId xmlns:a16="http://schemas.microsoft.com/office/drawing/2014/main" id="{EE20BD5F-0FF4-4F0E-8B04-9B71F031F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95643" y="6404996"/>
            <a:ext cx="686449" cy="391612"/>
          </a:xfrm>
          <a:prstGeom prst="rect">
            <a:avLst/>
          </a:prstGeom>
          <a:noFill/>
        </p:spPr>
      </p:pic>
      <p:pic>
        <p:nvPicPr>
          <p:cNvPr id="2" name="Billede 1">
            <a:extLst>
              <a:ext uri="{FF2B5EF4-FFF2-40B4-BE49-F238E27FC236}">
                <a16:creationId xmlns:a16="http://schemas.microsoft.com/office/drawing/2014/main" id="{730D0767-53AE-452A-8DC9-679A4C687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8481" y="6400742"/>
            <a:ext cx="1889924" cy="479138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37B26BDF-773C-FC35-8B22-7761921C4B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9272" y="328873"/>
            <a:ext cx="4169081" cy="5901909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EC3241EC-C7EC-91D9-F940-449B183894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7751" y="328873"/>
            <a:ext cx="4169081" cy="585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17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11855" y="1772816"/>
            <a:ext cx="9904163" cy="4525963"/>
          </a:xfrm>
        </p:spPr>
        <p:txBody>
          <a:bodyPr/>
          <a:lstStyle/>
          <a:p>
            <a:r>
              <a:rPr lang="da-DK" dirty="0">
                <a:latin typeface="KBH Medium" panose="00000600000000000000" pitchFamily="2" charset="0"/>
              </a:rPr>
              <a:t>MED skal løfte arbejdsmiljøet</a:t>
            </a:r>
          </a:p>
          <a:p>
            <a:r>
              <a:rPr lang="da-DK" dirty="0">
                <a:latin typeface="KBH Medium" panose="00000600000000000000" pitchFamily="2" charset="0"/>
              </a:rPr>
              <a:t>Arbejdsmiljø skal tænkes ind i forandringer på alle niveauer</a:t>
            </a:r>
          </a:p>
          <a:p>
            <a:r>
              <a:rPr lang="da-DK" dirty="0">
                <a:latin typeface="KBH Medium" panose="00000600000000000000" pitchFamily="2" charset="0"/>
              </a:rPr>
              <a:t>Ledelsen bliver bl.a. målt på arbejdsmiljøet</a:t>
            </a:r>
          </a:p>
          <a:p>
            <a:r>
              <a:rPr lang="da-DK" dirty="0">
                <a:latin typeface="KBH Medium" panose="00000600000000000000" pitchFamily="2" charset="0"/>
              </a:rPr>
              <a:t>Arbejdsmiljøloven er minimumsstandard</a:t>
            </a:r>
          </a:p>
          <a:p>
            <a:r>
              <a:rPr lang="da-DK" dirty="0">
                <a:latin typeface="KBH Medium" panose="00000600000000000000" pitchFamily="2" charset="0"/>
              </a:rPr>
              <a:t>HovedMEDs 2-årsprogram</a:t>
            </a:r>
          </a:p>
          <a:p>
            <a:r>
              <a:rPr lang="da-DK" dirty="0">
                <a:latin typeface="KBH Medium" panose="00000600000000000000" pitchFamily="2" charset="0"/>
              </a:rPr>
              <a:t>TR-delen hviler på aftalestof </a:t>
            </a:r>
          </a:p>
          <a:p>
            <a:r>
              <a:rPr lang="da-DK" dirty="0">
                <a:latin typeface="KBH Medium" panose="00000600000000000000" pitchFamily="2" charset="0"/>
              </a:rPr>
              <a:t>Personsager behandles ikke i LokalMED/Trio</a:t>
            </a:r>
          </a:p>
          <a:p>
            <a:endParaRPr lang="da-DK" dirty="0">
              <a:latin typeface="KBH Medium" panose="00000600000000000000" pitchFamily="2" charset="0"/>
            </a:endParaRPr>
          </a:p>
          <a:p>
            <a:endParaRPr lang="da-DK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981200" y="30690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a-DK" sz="4000">
                <a:latin typeface="KBH Black" panose="00000A00000000000000" pitchFamily="2" charset="0"/>
              </a:rPr>
              <a:t>  MED og Arbejdsmiljø</a:t>
            </a: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E1378862-767D-B2BC-119C-025D2C6CC558}"/>
              </a:ext>
            </a:extLst>
          </p:cNvPr>
          <p:cNvSpPr/>
          <p:nvPr/>
        </p:nvSpPr>
        <p:spPr>
          <a:xfrm>
            <a:off x="627961" y="1366092"/>
            <a:ext cx="10884666" cy="5231260"/>
          </a:xfrm>
          <a:custGeom>
            <a:avLst/>
            <a:gdLst>
              <a:gd name="connsiteX0" fmla="*/ 0 w 10884666"/>
              <a:gd name="connsiteY0" fmla="*/ 0 h 5231260"/>
              <a:gd name="connsiteX1" fmla="*/ 10884666 w 10884666"/>
              <a:gd name="connsiteY1" fmla="*/ 0 h 5231260"/>
              <a:gd name="connsiteX2" fmla="*/ 10884666 w 10884666"/>
              <a:gd name="connsiteY2" fmla="*/ 5231260 h 5231260"/>
              <a:gd name="connsiteX3" fmla="*/ 0 w 10884666"/>
              <a:gd name="connsiteY3" fmla="*/ 5231260 h 5231260"/>
              <a:gd name="connsiteX4" fmla="*/ 0 w 10884666"/>
              <a:gd name="connsiteY4" fmla="*/ 0 h 5231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4666" h="5231260" extrusionOk="0">
                <a:moveTo>
                  <a:pt x="0" y="0"/>
                </a:moveTo>
                <a:cubicBezTo>
                  <a:pt x="5258359" y="-15185"/>
                  <a:pt x="6518951" y="-88027"/>
                  <a:pt x="10884666" y="0"/>
                </a:cubicBezTo>
                <a:cubicBezTo>
                  <a:pt x="10875067" y="2185693"/>
                  <a:pt x="10993752" y="2831412"/>
                  <a:pt x="10884666" y="5231260"/>
                </a:cubicBezTo>
                <a:cubicBezTo>
                  <a:pt x="6956909" y="5289083"/>
                  <a:pt x="2306389" y="5262786"/>
                  <a:pt x="0" y="5231260"/>
                </a:cubicBezTo>
                <a:cubicBezTo>
                  <a:pt x="106063" y="2837560"/>
                  <a:pt x="13076" y="1207312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bg1">
                <a:lumMod val="95000"/>
              </a:schemeClr>
            </a:solidFill>
            <a:extLst>
              <a:ext uri="{C807C97D-BFC1-408E-A445-0C87EB9F89A2}">
                <ask:lineSketchStyleProps xmlns:ask="http://schemas.microsoft.com/office/drawing/2018/sketchyshapes" sd="686040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71700" y="1027906"/>
            <a:ext cx="10515600" cy="4351338"/>
          </a:xfrm>
        </p:spPr>
        <p:txBody>
          <a:bodyPr>
            <a:normAutofit/>
          </a:bodyPr>
          <a:lstStyle/>
          <a:p>
            <a:endParaRPr lang="da-DK" sz="2400" dirty="0">
              <a:latin typeface="KBH Medium" panose="00000600000000000000" pitchFamily="2" charset="0"/>
            </a:endParaRPr>
          </a:p>
          <a:p>
            <a:endParaRPr lang="da-DK" sz="2400" dirty="0">
              <a:latin typeface="KBH Medium" panose="00000600000000000000" pitchFamily="2" charset="0"/>
            </a:endParaRPr>
          </a:p>
          <a:p>
            <a:endParaRPr lang="da-DK" sz="2400" dirty="0">
              <a:latin typeface="KBH Medium" panose="00000600000000000000" pitchFamily="2" charset="0"/>
            </a:endParaRPr>
          </a:p>
          <a:p>
            <a:r>
              <a:rPr lang="da-DK" dirty="0">
                <a:latin typeface="KBH Medium" panose="00000600000000000000" pitchFamily="2" charset="0"/>
              </a:rPr>
              <a:t>Arbejdsmiljø København – amk.kk.dk  </a:t>
            </a:r>
          </a:p>
          <a:p>
            <a:r>
              <a:rPr lang="da-DK" dirty="0">
                <a:latin typeface="KBH Medium" panose="00000600000000000000" pitchFamily="2" charset="0"/>
              </a:rPr>
              <a:t>Tidlig indsats</a:t>
            </a:r>
          </a:p>
          <a:p>
            <a:r>
              <a:rPr lang="da-DK" dirty="0">
                <a:latin typeface="KBH Medium" panose="00000600000000000000" pitchFamily="2" charset="0"/>
              </a:rPr>
              <a:t>Falck Healthcare</a:t>
            </a:r>
          </a:p>
          <a:p>
            <a:r>
              <a:rPr lang="da-DK" dirty="0">
                <a:latin typeface="KBH Medium" panose="00000600000000000000" pitchFamily="2" charset="0"/>
              </a:rPr>
              <a:t>Medtrio-i-buf.kk.dk </a:t>
            </a:r>
          </a:p>
          <a:p>
            <a:r>
              <a:rPr lang="da-DK" dirty="0">
                <a:latin typeface="KBH Medium" panose="00000600000000000000" pitchFamily="2" charset="0"/>
              </a:rPr>
              <a:t>medsekretariat@buf.kk.dk</a:t>
            </a:r>
          </a:p>
          <a:p>
            <a:pPr lvl="1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a-DK" sz="4000">
                <a:latin typeface="KBH Black" panose="00000A00000000000000" pitchFamily="2" charset="0"/>
              </a:rPr>
              <a:t>Hjælp og support  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9FDC211-834C-CE7D-51CC-5B3D49C7765F}"/>
              </a:ext>
            </a:extLst>
          </p:cNvPr>
          <p:cNvSpPr/>
          <p:nvPr/>
        </p:nvSpPr>
        <p:spPr>
          <a:xfrm>
            <a:off x="1860331" y="1758826"/>
            <a:ext cx="8363272" cy="3714874"/>
          </a:xfrm>
          <a:custGeom>
            <a:avLst/>
            <a:gdLst>
              <a:gd name="connsiteX0" fmla="*/ 0 w 8363272"/>
              <a:gd name="connsiteY0" fmla="*/ 0 h 3714874"/>
              <a:gd name="connsiteX1" fmla="*/ 8363272 w 8363272"/>
              <a:gd name="connsiteY1" fmla="*/ 0 h 3714874"/>
              <a:gd name="connsiteX2" fmla="*/ 8363272 w 8363272"/>
              <a:gd name="connsiteY2" fmla="*/ 3714874 h 3714874"/>
              <a:gd name="connsiteX3" fmla="*/ 0 w 8363272"/>
              <a:gd name="connsiteY3" fmla="*/ 3714874 h 3714874"/>
              <a:gd name="connsiteX4" fmla="*/ 0 w 8363272"/>
              <a:gd name="connsiteY4" fmla="*/ 0 h 371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63272" h="3714874" extrusionOk="0">
                <a:moveTo>
                  <a:pt x="0" y="0"/>
                </a:moveTo>
                <a:cubicBezTo>
                  <a:pt x="2675599" y="-15185"/>
                  <a:pt x="6210441" y="-88027"/>
                  <a:pt x="8363272" y="0"/>
                </a:cubicBezTo>
                <a:cubicBezTo>
                  <a:pt x="8353673" y="557510"/>
                  <a:pt x="8472358" y="1901375"/>
                  <a:pt x="8363272" y="3714874"/>
                </a:cubicBezTo>
                <a:cubicBezTo>
                  <a:pt x="4684885" y="3772697"/>
                  <a:pt x="3425959" y="3746400"/>
                  <a:pt x="0" y="3714874"/>
                </a:cubicBezTo>
                <a:cubicBezTo>
                  <a:pt x="106063" y="3279554"/>
                  <a:pt x="13076" y="1163702"/>
                  <a:pt x="0" y="0"/>
                </a:cubicBezTo>
                <a:close/>
              </a:path>
            </a:pathLst>
          </a:custGeom>
          <a:noFill/>
          <a:ln w="38100">
            <a:solidFill>
              <a:schemeClr val="bg1">
                <a:lumMod val="95000"/>
              </a:schemeClr>
            </a:solidFill>
            <a:extLst>
              <a:ext uri="{C807C97D-BFC1-408E-A445-0C87EB9F89A2}">
                <ask:lineSketchStyleProps xmlns:ask="http://schemas.microsoft.com/office/drawing/2018/sketchyshapes" sd="686040309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4d8eeb-24f8-467f-90cc-df3424ee83ef">
      <Terms xmlns="http://schemas.microsoft.com/office/infopath/2007/PartnerControls"/>
    </lcf76f155ced4ddcb4097134ff3c332f>
    <eDoc xmlns="f94d8eeb-24f8-467f-90cc-df3424ee83ef" xsi:nil="true"/>
    <SharedWithUsers xmlns="b309af52-531d-4266-b00b-f06ecdbd5409">
      <UserInfo>
        <DisplayName>Louise Werner Gielsager</DisplayName>
        <AccountId>15</AccountId>
        <AccountType/>
      </UserInfo>
      <UserInfo>
        <DisplayName>Camilla Sørensen</DisplayName>
        <AccountId>519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4484935C321654D863AB4477D1B8CA4" ma:contentTypeVersion="18" ma:contentTypeDescription="Opret et nyt dokument." ma:contentTypeScope="" ma:versionID="c84053f82e3e996680d2b3ffbaae8378">
  <xsd:schema xmlns:xsd="http://www.w3.org/2001/XMLSchema" xmlns:xs="http://www.w3.org/2001/XMLSchema" xmlns:p="http://schemas.microsoft.com/office/2006/metadata/properties" xmlns:ns2="f94d8eeb-24f8-467f-90cc-df3424ee83ef" xmlns:ns3="b309af52-531d-4266-b00b-f06ecdbd5409" targetNamespace="http://schemas.microsoft.com/office/2006/metadata/properties" ma:root="true" ma:fieldsID="19733c94128958477c24c58ae648b23c" ns2:_="" ns3:_="">
    <xsd:import namespace="f94d8eeb-24f8-467f-90cc-df3424ee83ef"/>
    <xsd:import namespace="b309af52-531d-4266-b00b-f06ecdbd54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2:eDoc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4d8eeb-24f8-467f-90cc-df3424ee83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e6a412d2-aea5-45d9-add9-4615ec186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Doc" ma:index="23" nillable="true" ma:displayName="eDoc" ma:internalName="eDoc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9af52-531d-4266-b00b-f06ecdbd540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B12608-9B4C-46E8-A705-FBE08E9AF5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1632E9-4943-4931-8085-EED8129349C6}">
  <ds:schemaRefs>
    <ds:schemaRef ds:uri="b309af52-531d-4266-b00b-f06ecdbd5409"/>
    <ds:schemaRef ds:uri="f94d8eeb-24f8-467f-90cc-df3424ee83ef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A4F8062-576B-4EEF-965A-6EB4C6239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4d8eeb-24f8-467f-90cc-df3424ee83ef"/>
    <ds:schemaRef ds:uri="b309af52-531d-4266-b00b-f06ecdbd54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186</Words>
  <Application>Microsoft Office PowerPoint</Application>
  <PresentationFormat>Widescreen</PresentationFormat>
  <Paragraphs>66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9" baseType="lpstr">
      <vt:lpstr>Office-tema</vt:lpstr>
      <vt:lpstr>Dagsorden</vt:lpstr>
      <vt:lpstr>MED-sekretariatet</vt:lpstr>
      <vt:lpstr>PowerPoint-præsentation</vt:lpstr>
      <vt:lpstr>PowerPoint-præsentation</vt:lpstr>
      <vt:lpstr>PowerPoint-præsentation</vt:lpstr>
      <vt:lpstr>PowerPoint-præsentation</vt:lpstr>
      <vt:lpstr>  MED og Arbejdsmiljø</vt:lpstr>
      <vt:lpstr>Hjælp og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 og arbejdsmiljøet</dc:title>
  <dc:creator>Peter Vegner Kamvig</dc:creator>
  <cp:lastModifiedBy>Louise Werner Gielsager</cp:lastModifiedBy>
  <cp:revision>3</cp:revision>
  <dcterms:created xsi:type="dcterms:W3CDTF">2023-07-04T07:30:56Z</dcterms:created>
  <dcterms:modified xsi:type="dcterms:W3CDTF">2024-08-26T14:46:00Z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0x01010014484935C321654D863AB4477D1B8CA4</vt:lpwstr>
  </property>
  <property fmtid="{D5CDD505-2E9C-101B-9397-08002B2CF9AE}" pid="3" name="MediaServiceImageTags">
    <vt:lpwstr/>
  </property>
  <property fmtid="{D5CDD505-2E9C-101B-9397-08002B2CF9AE}" pid="4" name="TaxCatchAll">
    <vt:lpwstr/>
  </property>
  <property fmtid="{D5CDD505-2E9C-101B-9397-08002B2CF9AE}" pid="5" name="j2c2601e249f4d2993f2fcc4fe83f7c1">
    <vt:lpwstr/>
  </property>
  <property fmtid="{D5CDD505-2E9C-101B-9397-08002B2CF9AE}" pid="6" name="Sensitivity">
    <vt:lpwstr/>
  </property>
</Properties>
</file>