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51" r:id="rId5"/>
  </p:sldMasterIdLst>
  <p:notesMasterIdLst>
    <p:notesMasterId r:id="rId22"/>
  </p:notesMasterIdLst>
  <p:sldIdLst>
    <p:sldId id="256" r:id="rId6"/>
    <p:sldId id="297" r:id="rId7"/>
    <p:sldId id="283" r:id="rId8"/>
    <p:sldId id="258" r:id="rId9"/>
    <p:sldId id="260" r:id="rId10"/>
    <p:sldId id="290" r:id="rId11"/>
    <p:sldId id="287" r:id="rId12"/>
    <p:sldId id="294" r:id="rId13"/>
    <p:sldId id="286" r:id="rId14"/>
    <p:sldId id="259" r:id="rId15"/>
    <p:sldId id="261" r:id="rId16"/>
    <p:sldId id="291" r:id="rId17"/>
    <p:sldId id="292" r:id="rId18"/>
    <p:sldId id="295" r:id="rId19"/>
    <p:sldId id="293" r:id="rId20"/>
    <p:sldId id="266" r:id="rId21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Vegner Kamvig" userId="S::cd9n@kk.dk::fb17deee-0513-42a9-965f-af2b57acc4d0" providerId="AD" clId="Web-{519DF2C9-21C3-BD19-4908-95AB8C28EB9B}"/>
    <pc:docChg chg="modSld">
      <pc:chgData name="Peter Vegner Kamvig" userId="S::cd9n@kk.dk::fb17deee-0513-42a9-965f-af2b57acc4d0" providerId="AD" clId="Web-{519DF2C9-21C3-BD19-4908-95AB8C28EB9B}" dt="2024-05-14T11:14:37.397" v="8" actId="20577"/>
      <pc:docMkLst>
        <pc:docMk/>
      </pc:docMkLst>
      <pc:sldChg chg="addSp delSp modSp">
        <pc:chgData name="Peter Vegner Kamvig" userId="S::cd9n@kk.dk::fb17deee-0513-42a9-965f-af2b57acc4d0" providerId="AD" clId="Web-{519DF2C9-21C3-BD19-4908-95AB8C28EB9B}" dt="2024-05-14T11:14:37.397" v="8" actId="20577"/>
        <pc:sldMkLst>
          <pc:docMk/>
          <pc:sldMk cId="2840802666" sldId="292"/>
        </pc:sldMkLst>
        <pc:spChg chg="mod">
          <ac:chgData name="Peter Vegner Kamvig" userId="S::cd9n@kk.dk::fb17deee-0513-42a9-965f-af2b57acc4d0" providerId="AD" clId="Web-{519DF2C9-21C3-BD19-4908-95AB8C28EB9B}" dt="2024-05-14T11:14:37.397" v="8" actId="20577"/>
          <ac:spMkLst>
            <pc:docMk/>
            <pc:sldMk cId="2840802666" sldId="292"/>
            <ac:spMk id="5" creationId="{1B4147A6-7BB2-EFCB-88EE-49ED1B519C83}"/>
          </ac:spMkLst>
        </pc:spChg>
        <pc:picChg chg="del">
          <ac:chgData name="Peter Vegner Kamvig" userId="S::cd9n@kk.dk::fb17deee-0513-42a9-965f-af2b57acc4d0" providerId="AD" clId="Web-{519DF2C9-21C3-BD19-4908-95AB8C28EB9B}" dt="2024-05-14T11:12:17.172" v="0"/>
          <ac:picMkLst>
            <pc:docMk/>
            <pc:sldMk cId="2840802666" sldId="292"/>
            <ac:picMk id="6" creationId="{F08D335A-7398-50B5-8A1B-E6B1A022A6ED}"/>
          </ac:picMkLst>
        </pc:picChg>
        <pc:picChg chg="add mod">
          <ac:chgData name="Peter Vegner Kamvig" userId="S::cd9n@kk.dk::fb17deee-0513-42a9-965f-af2b57acc4d0" providerId="AD" clId="Web-{519DF2C9-21C3-BD19-4908-95AB8C28EB9B}" dt="2024-05-14T11:13:46.129" v="2" actId="1076"/>
          <ac:picMkLst>
            <pc:docMk/>
            <pc:sldMk cId="2840802666" sldId="292"/>
            <ac:picMk id="7" creationId="{EE7F8861-F62A-0205-0850-B645E7527E25}"/>
          </ac:picMkLst>
        </pc:picChg>
      </pc:sldChg>
    </pc:docChg>
  </pc:docChgLst>
  <pc:docChgLst>
    <pc:chgData name="Peter Vegner Kamvig" userId="S::cd9n@kk.dk::fb17deee-0513-42a9-965f-af2b57acc4d0" providerId="AD" clId="Web-{55DD5E64-2EF9-0F3A-A2CF-0D354D8BD96E}"/>
    <pc:docChg chg="delSld modSld sldOrd">
      <pc:chgData name="Peter Vegner Kamvig" userId="S::cd9n@kk.dk::fb17deee-0513-42a9-965f-af2b57acc4d0" providerId="AD" clId="Web-{55DD5E64-2EF9-0F3A-A2CF-0D354D8BD96E}" dt="2024-05-07T09:05:57.669" v="429" actId="20577"/>
      <pc:docMkLst>
        <pc:docMk/>
      </pc:docMkLst>
      <pc:sldChg chg="modSp">
        <pc:chgData name="Peter Vegner Kamvig" userId="S::cd9n@kk.dk::fb17deee-0513-42a9-965f-af2b57acc4d0" providerId="AD" clId="Web-{55DD5E64-2EF9-0F3A-A2CF-0D354D8BD96E}" dt="2024-05-07T08:37:19.640" v="77" actId="20577"/>
        <pc:sldMkLst>
          <pc:docMk/>
          <pc:sldMk cId="1116192451" sldId="258"/>
        </pc:sldMkLst>
        <pc:spChg chg="mod">
          <ac:chgData name="Peter Vegner Kamvig" userId="S::cd9n@kk.dk::fb17deee-0513-42a9-965f-af2b57acc4d0" providerId="AD" clId="Web-{55DD5E64-2EF9-0F3A-A2CF-0D354D8BD96E}" dt="2024-05-07T08:37:19.640" v="77" actId="20577"/>
          <ac:spMkLst>
            <pc:docMk/>
            <pc:sldMk cId="1116192451" sldId="258"/>
            <ac:spMk id="3" creationId="{D7A7DD68-6BFD-2DE0-E0CC-C32918C68D71}"/>
          </ac:spMkLst>
        </pc:spChg>
      </pc:sldChg>
      <pc:sldChg chg="modSp">
        <pc:chgData name="Peter Vegner Kamvig" userId="S::cd9n@kk.dk::fb17deee-0513-42a9-965f-af2b57acc4d0" providerId="AD" clId="Web-{55DD5E64-2EF9-0F3A-A2CF-0D354D8BD96E}" dt="2024-05-07T08:40:07.817" v="98" actId="20577"/>
        <pc:sldMkLst>
          <pc:docMk/>
          <pc:sldMk cId="1910225348" sldId="260"/>
        </pc:sldMkLst>
        <pc:spChg chg="mod">
          <ac:chgData name="Peter Vegner Kamvig" userId="S::cd9n@kk.dk::fb17deee-0513-42a9-965f-af2b57acc4d0" providerId="AD" clId="Web-{55DD5E64-2EF9-0F3A-A2CF-0D354D8BD96E}" dt="2024-05-07T08:40:07.817" v="98" actId="20577"/>
          <ac:spMkLst>
            <pc:docMk/>
            <pc:sldMk cId="1910225348" sldId="260"/>
            <ac:spMk id="2" creationId="{A06084A3-C406-CA6A-E4F0-C3C9243C48BF}"/>
          </ac:spMkLst>
        </pc:spChg>
      </pc:sldChg>
      <pc:sldChg chg="modSp">
        <pc:chgData name="Peter Vegner Kamvig" userId="S::cd9n@kk.dk::fb17deee-0513-42a9-965f-af2b57acc4d0" providerId="AD" clId="Web-{55DD5E64-2EF9-0F3A-A2CF-0D354D8BD96E}" dt="2024-05-07T08:50:06.104" v="216" actId="20577"/>
        <pc:sldMkLst>
          <pc:docMk/>
          <pc:sldMk cId="2018028910" sldId="261"/>
        </pc:sldMkLst>
        <pc:spChg chg="mod">
          <ac:chgData name="Peter Vegner Kamvig" userId="S::cd9n@kk.dk::fb17deee-0513-42a9-965f-af2b57acc4d0" providerId="AD" clId="Web-{55DD5E64-2EF9-0F3A-A2CF-0D354D8BD96E}" dt="2024-05-07T08:48:31.351" v="190" actId="20577"/>
          <ac:spMkLst>
            <pc:docMk/>
            <pc:sldMk cId="2018028910" sldId="261"/>
            <ac:spMk id="4" creationId="{280465D5-F64F-E201-4FA2-C563C52E8ACE}"/>
          </ac:spMkLst>
        </pc:spChg>
        <pc:spChg chg="mod">
          <ac:chgData name="Peter Vegner Kamvig" userId="S::cd9n@kk.dk::fb17deee-0513-42a9-965f-af2b57acc4d0" providerId="AD" clId="Web-{55DD5E64-2EF9-0F3A-A2CF-0D354D8BD96E}" dt="2024-05-07T08:50:06.104" v="216" actId="20577"/>
          <ac:spMkLst>
            <pc:docMk/>
            <pc:sldMk cId="2018028910" sldId="261"/>
            <ac:spMk id="6" creationId="{28E3765F-5361-1C37-54A3-D92BF8E11B23}"/>
          </ac:spMkLst>
        </pc:spChg>
      </pc:sldChg>
      <pc:sldChg chg="ord">
        <pc:chgData name="Peter Vegner Kamvig" userId="S::cd9n@kk.dk::fb17deee-0513-42a9-965f-af2b57acc4d0" providerId="AD" clId="Web-{55DD5E64-2EF9-0F3A-A2CF-0D354D8BD96E}" dt="2024-05-07T08:41:54.899" v="100"/>
        <pc:sldMkLst>
          <pc:docMk/>
          <pc:sldMk cId="1801686689" sldId="286"/>
        </pc:sldMkLst>
      </pc:sldChg>
      <pc:sldChg chg="del">
        <pc:chgData name="Peter Vegner Kamvig" userId="S::cd9n@kk.dk::fb17deee-0513-42a9-965f-af2b57acc4d0" providerId="AD" clId="Web-{55DD5E64-2EF9-0F3A-A2CF-0D354D8BD96E}" dt="2024-05-07T08:41:43.899" v="99"/>
        <pc:sldMkLst>
          <pc:docMk/>
          <pc:sldMk cId="1140208986" sldId="288"/>
        </pc:sldMkLst>
      </pc:sldChg>
      <pc:sldChg chg="modSp del">
        <pc:chgData name="Peter Vegner Kamvig" userId="S::cd9n@kk.dk::fb17deee-0513-42a9-965f-af2b57acc4d0" providerId="AD" clId="Web-{55DD5E64-2EF9-0F3A-A2CF-0D354D8BD96E}" dt="2024-05-07T09:00:25.157" v="344"/>
        <pc:sldMkLst>
          <pc:docMk/>
          <pc:sldMk cId="1778705722" sldId="289"/>
        </pc:sldMkLst>
        <pc:spChg chg="mod">
          <ac:chgData name="Peter Vegner Kamvig" userId="S::cd9n@kk.dk::fb17deee-0513-42a9-965f-af2b57acc4d0" providerId="AD" clId="Web-{55DD5E64-2EF9-0F3A-A2CF-0D354D8BD96E}" dt="2024-05-07T08:56:55.759" v="335" actId="20577"/>
          <ac:spMkLst>
            <pc:docMk/>
            <pc:sldMk cId="1778705722" sldId="289"/>
            <ac:spMk id="4" creationId="{AE0B3689-4C4E-A90A-8421-D11D0770C0CC}"/>
          </ac:spMkLst>
        </pc:spChg>
      </pc:sldChg>
      <pc:sldChg chg="modSp">
        <pc:chgData name="Peter Vegner Kamvig" userId="S::cd9n@kk.dk::fb17deee-0513-42a9-965f-af2b57acc4d0" providerId="AD" clId="Web-{55DD5E64-2EF9-0F3A-A2CF-0D354D8BD96E}" dt="2024-05-07T09:05:28.246" v="422" actId="20577"/>
        <pc:sldMkLst>
          <pc:docMk/>
          <pc:sldMk cId="2006710045" sldId="291"/>
        </pc:sldMkLst>
        <pc:spChg chg="mod">
          <ac:chgData name="Peter Vegner Kamvig" userId="S::cd9n@kk.dk::fb17deee-0513-42a9-965f-af2b57acc4d0" providerId="AD" clId="Web-{55DD5E64-2EF9-0F3A-A2CF-0D354D8BD96E}" dt="2024-05-07T09:05:28.246" v="422" actId="20577"/>
          <ac:spMkLst>
            <pc:docMk/>
            <pc:sldMk cId="2006710045" sldId="291"/>
            <ac:spMk id="6" creationId="{28E3765F-5361-1C37-54A3-D92BF8E11B23}"/>
          </ac:spMkLst>
        </pc:spChg>
      </pc:sldChg>
      <pc:sldChg chg="modSp">
        <pc:chgData name="Peter Vegner Kamvig" userId="S::cd9n@kk.dk::fb17deee-0513-42a9-965f-af2b57acc4d0" providerId="AD" clId="Web-{55DD5E64-2EF9-0F3A-A2CF-0D354D8BD96E}" dt="2024-05-07T09:05:57.669" v="429" actId="20577"/>
        <pc:sldMkLst>
          <pc:docMk/>
          <pc:sldMk cId="2840802666" sldId="292"/>
        </pc:sldMkLst>
        <pc:spChg chg="mod">
          <ac:chgData name="Peter Vegner Kamvig" userId="S::cd9n@kk.dk::fb17deee-0513-42a9-965f-af2b57acc4d0" providerId="AD" clId="Web-{55DD5E64-2EF9-0F3A-A2CF-0D354D8BD96E}" dt="2024-05-07T09:05:57.669" v="429" actId="20577"/>
          <ac:spMkLst>
            <pc:docMk/>
            <pc:sldMk cId="2840802666" sldId="292"/>
            <ac:spMk id="4" creationId="{AE0B3689-4C4E-A90A-8421-D11D0770C0CC}"/>
          </ac:spMkLst>
        </pc:spChg>
      </pc:sldChg>
    </pc:docChg>
  </pc:docChgLst>
  <pc:docChgLst>
    <pc:chgData name="Peter Vegner Kamvig" userId="S::cd9n@kk.dk::fb17deee-0513-42a9-965f-af2b57acc4d0" providerId="AD" clId="Web-{4E316811-D2FE-AA8F-CA48-4AE992A5F5E7}"/>
    <pc:docChg chg="modSld">
      <pc:chgData name="Peter Vegner Kamvig" userId="S::cd9n@kk.dk::fb17deee-0513-42a9-965f-af2b57acc4d0" providerId="AD" clId="Web-{4E316811-D2FE-AA8F-CA48-4AE992A5F5E7}" dt="2024-04-29T12:32:08.189" v="8" actId="1076"/>
      <pc:docMkLst>
        <pc:docMk/>
      </pc:docMkLst>
      <pc:sldChg chg="modSp">
        <pc:chgData name="Peter Vegner Kamvig" userId="S::cd9n@kk.dk::fb17deee-0513-42a9-965f-af2b57acc4d0" providerId="AD" clId="Web-{4E316811-D2FE-AA8F-CA48-4AE992A5F5E7}" dt="2024-04-29T12:32:08.189" v="8" actId="1076"/>
        <pc:sldMkLst>
          <pc:docMk/>
          <pc:sldMk cId="2249270526" sldId="259"/>
        </pc:sldMkLst>
        <pc:spChg chg="mod">
          <ac:chgData name="Peter Vegner Kamvig" userId="S::cd9n@kk.dk::fb17deee-0513-42a9-965f-af2b57acc4d0" providerId="AD" clId="Web-{4E316811-D2FE-AA8F-CA48-4AE992A5F5E7}" dt="2024-04-29T12:31:55.204" v="5" actId="1076"/>
          <ac:spMkLst>
            <pc:docMk/>
            <pc:sldMk cId="2249270526" sldId="259"/>
            <ac:spMk id="4" creationId="{ACE770D0-6EC4-3788-7FBE-71F3D0142A77}"/>
          </ac:spMkLst>
        </pc:spChg>
        <pc:spChg chg="mod">
          <ac:chgData name="Peter Vegner Kamvig" userId="S::cd9n@kk.dk::fb17deee-0513-42a9-965f-af2b57acc4d0" providerId="AD" clId="Web-{4E316811-D2FE-AA8F-CA48-4AE992A5F5E7}" dt="2024-04-29T12:31:49.314" v="4" actId="1076"/>
          <ac:spMkLst>
            <pc:docMk/>
            <pc:sldMk cId="2249270526" sldId="259"/>
            <ac:spMk id="5" creationId="{42FB9DFD-7785-205D-641F-850489F646F4}"/>
          </ac:spMkLst>
        </pc:spChg>
        <pc:spChg chg="mod">
          <ac:chgData name="Peter Vegner Kamvig" userId="S::cd9n@kk.dk::fb17deee-0513-42a9-965f-af2b57acc4d0" providerId="AD" clId="Web-{4E316811-D2FE-AA8F-CA48-4AE992A5F5E7}" dt="2024-04-29T12:31:35.563" v="1" actId="1076"/>
          <ac:spMkLst>
            <pc:docMk/>
            <pc:sldMk cId="2249270526" sldId="259"/>
            <ac:spMk id="6" creationId="{51B7FA16-3AA7-88A1-9E81-3C77D8084827}"/>
          </ac:spMkLst>
        </pc:spChg>
        <pc:spChg chg="mod">
          <ac:chgData name="Peter Vegner Kamvig" userId="S::cd9n@kk.dk::fb17deee-0513-42a9-965f-af2b57acc4d0" providerId="AD" clId="Web-{4E316811-D2FE-AA8F-CA48-4AE992A5F5E7}" dt="2024-04-29T12:31:43.470" v="3" actId="1076"/>
          <ac:spMkLst>
            <pc:docMk/>
            <pc:sldMk cId="2249270526" sldId="259"/>
            <ac:spMk id="7" creationId="{8BA4656D-32DE-8128-6F7E-629A653155E2}"/>
          </ac:spMkLst>
        </pc:spChg>
        <pc:spChg chg="mod">
          <ac:chgData name="Peter Vegner Kamvig" userId="S::cd9n@kk.dk::fb17deee-0513-42a9-965f-af2b57acc4d0" providerId="AD" clId="Web-{4E316811-D2FE-AA8F-CA48-4AE992A5F5E7}" dt="2024-04-29T12:32:08.189" v="8" actId="1076"/>
          <ac:spMkLst>
            <pc:docMk/>
            <pc:sldMk cId="2249270526" sldId="259"/>
            <ac:spMk id="9" creationId="{5E13A6C3-F3A3-6767-A1E4-EA104A089F7E}"/>
          </ac:spMkLst>
        </pc:spChg>
        <pc:spChg chg="mod">
          <ac:chgData name="Peter Vegner Kamvig" userId="S::cd9n@kk.dk::fb17deee-0513-42a9-965f-af2b57acc4d0" providerId="AD" clId="Web-{4E316811-D2FE-AA8F-CA48-4AE992A5F5E7}" dt="2024-04-29T12:32:02.736" v="7" actId="1076"/>
          <ac:spMkLst>
            <pc:docMk/>
            <pc:sldMk cId="2249270526" sldId="259"/>
            <ac:spMk id="10" creationId="{ED5DADFF-1C37-4E8A-9965-FEABE2298B6D}"/>
          </ac:spMkLst>
        </pc:spChg>
      </pc:sldChg>
    </pc:docChg>
  </pc:docChgLst>
  <pc:docChgLst>
    <pc:chgData name="Louise Werner Gielsager" userId="259879cd-c067-4fa0-8631-3126d5956586" providerId="ADAL" clId="{C1FF386A-4D7A-413D-914E-0395624598E5}"/>
    <pc:docChg chg="undo redo custSel addSld delSld modSld sldOrd addMainMaster modNotesMaster">
      <pc:chgData name="Louise Werner Gielsager" userId="259879cd-c067-4fa0-8631-3126d5956586" providerId="ADAL" clId="{C1FF386A-4D7A-413D-914E-0395624598E5}" dt="2024-05-15T08:37:17.610" v="2676" actId="2711"/>
      <pc:docMkLst>
        <pc:docMk/>
      </pc:docMkLst>
      <pc:sldChg chg="addSp modSp mod">
        <pc:chgData name="Louise Werner Gielsager" userId="259879cd-c067-4fa0-8631-3126d5956586" providerId="ADAL" clId="{C1FF386A-4D7A-413D-914E-0395624598E5}" dt="2024-05-07T13:06:47.582" v="1794" actId="1076"/>
        <pc:sldMkLst>
          <pc:docMk/>
          <pc:sldMk cId="888987882" sldId="256"/>
        </pc:sldMkLst>
        <pc:spChg chg="mod">
          <ac:chgData name="Louise Werner Gielsager" userId="259879cd-c067-4fa0-8631-3126d5956586" providerId="ADAL" clId="{C1FF386A-4D7A-413D-914E-0395624598E5}" dt="2024-05-07T13:06:37.180" v="1793" actId="2711"/>
          <ac:spMkLst>
            <pc:docMk/>
            <pc:sldMk cId="888987882" sldId="256"/>
            <ac:spMk id="3" creationId="{464A7F87-3A56-E70C-B6BE-1941E8E0907F}"/>
          </ac:spMkLst>
        </pc:spChg>
        <pc:picChg chg="add mod">
          <ac:chgData name="Louise Werner Gielsager" userId="259879cd-c067-4fa0-8631-3126d5956586" providerId="ADAL" clId="{C1FF386A-4D7A-413D-914E-0395624598E5}" dt="2024-05-07T13:06:47.582" v="1794" actId="1076"/>
          <ac:picMkLst>
            <pc:docMk/>
            <pc:sldMk cId="888987882" sldId="256"/>
            <ac:picMk id="4" creationId="{979ACD29-A15D-CD1F-A3B1-1A4F9A982F98}"/>
          </ac:picMkLst>
        </pc:picChg>
      </pc:sldChg>
      <pc:sldChg chg="del">
        <pc:chgData name="Louise Werner Gielsager" userId="259879cd-c067-4fa0-8631-3126d5956586" providerId="ADAL" clId="{C1FF386A-4D7A-413D-914E-0395624598E5}" dt="2024-05-07T10:35:59.745" v="1106" actId="47"/>
        <pc:sldMkLst>
          <pc:docMk/>
          <pc:sldMk cId="3992321143" sldId="257"/>
        </pc:sldMkLst>
      </pc:sldChg>
      <pc:sldChg chg="modSp mod">
        <pc:chgData name="Louise Werner Gielsager" userId="259879cd-c067-4fa0-8631-3126d5956586" providerId="ADAL" clId="{C1FF386A-4D7A-413D-914E-0395624598E5}" dt="2024-05-13T07:54:55.873" v="2170" actId="20577"/>
        <pc:sldMkLst>
          <pc:docMk/>
          <pc:sldMk cId="1116192451" sldId="258"/>
        </pc:sldMkLst>
        <pc:spChg chg="mod">
          <ac:chgData name="Louise Werner Gielsager" userId="259879cd-c067-4fa0-8631-3126d5956586" providerId="ADAL" clId="{C1FF386A-4D7A-413D-914E-0395624598E5}" dt="2024-05-02T07:19:42.044" v="22" actId="1076"/>
          <ac:spMkLst>
            <pc:docMk/>
            <pc:sldMk cId="1116192451" sldId="258"/>
            <ac:spMk id="2" creationId="{4C6E09D3-DCB5-B4E0-D81E-16AD02A0F72D}"/>
          </ac:spMkLst>
        </pc:spChg>
        <pc:spChg chg="mod">
          <ac:chgData name="Louise Werner Gielsager" userId="259879cd-c067-4fa0-8631-3126d5956586" providerId="ADAL" clId="{C1FF386A-4D7A-413D-914E-0395624598E5}" dt="2024-05-13T07:54:55.873" v="2170" actId="20577"/>
          <ac:spMkLst>
            <pc:docMk/>
            <pc:sldMk cId="1116192451" sldId="258"/>
            <ac:spMk id="3" creationId="{D7A7DD68-6BFD-2DE0-E0CC-C32918C68D71}"/>
          </ac:spMkLst>
        </pc:spChg>
      </pc:sldChg>
      <pc:sldChg chg="addSp delSp modSp mod modAnim">
        <pc:chgData name="Louise Werner Gielsager" userId="259879cd-c067-4fa0-8631-3126d5956586" providerId="ADAL" clId="{C1FF386A-4D7A-413D-914E-0395624598E5}" dt="2024-05-13T09:03:43.307" v="2307" actId="113"/>
        <pc:sldMkLst>
          <pc:docMk/>
          <pc:sldMk cId="2249270526" sldId="259"/>
        </pc:sldMkLst>
        <pc:spChg chg="add del mod">
          <ac:chgData name="Louise Werner Gielsager" userId="259879cd-c067-4fa0-8631-3126d5956586" providerId="ADAL" clId="{C1FF386A-4D7A-413D-914E-0395624598E5}" dt="2024-05-02T07:25:25.320" v="53" actId="478"/>
          <ac:spMkLst>
            <pc:docMk/>
            <pc:sldMk cId="2249270526" sldId="259"/>
            <ac:spMk id="3" creationId="{5E3DF3DB-AFC7-97A8-3FB4-9E1F9A415A38}"/>
          </ac:spMkLst>
        </pc:spChg>
        <pc:spChg chg="add mod">
          <ac:chgData name="Louise Werner Gielsager" userId="259879cd-c067-4fa0-8631-3126d5956586" providerId="ADAL" clId="{C1FF386A-4D7A-413D-914E-0395624598E5}" dt="2024-05-13T09:03:12.540" v="2300" actId="113"/>
          <ac:spMkLst>
            <pc:docMk/>
            <pc:sldMk cId="2249270526" sldId="259"/>
            <ac:spMk id="3" creationId="{F236C866-69A0-F2D7-5889-D9EEC4FF3BE7}"/>
          </ac:spMkLst>
        </pc:spChg>
        <pc:spChg chg="mod">
          <ac:chgData name="Louise Werner Gielsager" userId="259879cd-c067-4fa0-8631-3126d5956586" providerId="ADAL" clId="{C1FF386A-4D7A-413D-914E-0395624598E5}" dt="2024-05-13T09:03:17.816" v="2301" actId="113"/>
          <ac:spMkLst>
            <pc:docMk/>
            <pc:sldMk cId="2249270526" sldId="259"/>
            <ac:spMk id="4" creationId="{ACE770D0-6EC4-3788-7FBE-71F3D0142A77}"/>
          </ac:spMkLst>
        </pc:spChg>
        <pc:spChg chg="mod">
          <ac:chgData name="Louise Werner Gielsager" userId="259879cd-c067-4fa0-8631-3126d5956586" providerId="ADAL" clId="{C1FF386A-4D7A-413D-914E-0395624598E5}" dt="2024-05-13T09:03:43.307" v="2307" actId="113"/>
          <ac:spMkLst>
            <pc:docMk/>
            <pc:sldMk cId="2249270526" sldId="259"/>
            <ac:spMk id="5" creationId="{42FB9DFD-7785-205D-641F-850489F646F4}"/>
          </ac:spMkLst>
        </pc:spChg>
        <pc:spChg chg="mod">
          <ac:chgData name="Louise Werner Gielsager" userId="259879cd-c067-4fa0-8631-3126d5956586" providerId="ADAL" clId="{C1FF386A-4D7A-413D-914E-0395624598E5}" dt="2024-05-13T09:03:00.483" v="2297" actId="113"/>
          <ac:spMkLst>
            <pc:docMk/>
            <pc:sldMk cId="2249270526" sldId="259"/>
            <ac:spMk id="6" creationId="{51B7FA16-3AA7-88A1-9E81-3C77D8084827}"/>
          </ac:spMkLst>
        </pc:spChg>
        <pc:spChg chg="mod">
          <ac:chgData name="Louise Werner Gielsager" userId="259879cd-c067-4fa0-8631-3126d5956586" providerId="ADAL" clId="{C1FF386A-4D7A-413D-914E-0395624598E5}" dt="2024-05-13T09:02:56.616" v="2296" actId="113"/>
          <ac:spMkLst>
            <pc:docMk/>
            <pc:sldMk cId="2249270526" sldId="259"/>
            <ac:spMk id="7" creationId="{8BA4656D-32DE-8128-6F7E-629A653155E2}"/>
          </ac:spMkLst>
        </pc:spChg>
        <pc:spChg chg="mod">
          <ac:chgData name="Louise Werner Gielsager" userId="259879cd-c067-4fa0-8631-3126d5956586" providerId="ADAL" clId="{C1FF386A-4D7A-413D-914E-0395624598E5}" dt="2024-05-13T09:03:34.633" v="2305" actId="113"/>
          <ac:spMkLst>
            <pc:docMk/>
            <pc:sldMk cId="2249270526" sldId="259"/>
            <ac:spMk id="8" creationId="{F46BE5B1-E468-C562-CFFB-DA51789F9B1F}"/>
          </ac:spMkLst>
        </pc:spChg>
        <pc:spChg chg="mod">
          <ac:chgData name="Louise Werner Gielsager" userId="259879cd-c067-4fa0-8631-3126d5956586" providerId="ADAL" clId="{C1FF386A-4D7A-413D-914E-0395624598E5}" dt="2024-05-13T09:03:22.216" v="2302" actId="113"/>
          <ac:spMkLst>
            <pc:docMk/>
            <pc:sldMk cId="2249270526" sldId="259"/>
            <ac:spMk id="9" creationId="{5E13A6C3-F3A3-6767-A1E4-EA104A089F7E}"/>
          </ac:spMkLst>
        </pc:spChg>
        <pc:spChg chg="mod">
          <ac:chgData name="Louise Werner Gielsager" userId="259879cd-c067-4fa0-8631-3126d5956586" providerId="ADAL" clId="{C1FF386A-4D7A-413D-914E-0395624598E5}" dt="2024-05-13T09:03:03.433" v="2298" actId="113"/>
          <ac:spMkLst>
            <pc:docMk/>
            <pc:sldMk cId="2249270526" sldId="259"/>
            <ac:spMk id="10" creationId="{ED5DADFF-1C37-4E8A-9965-FEABE2298B6D}"/>
          </ac:spMkLst>
        </pc:spChg>
        <pc:spChg chg="mod">
          <ac:chgData name="Louise Werner Gielsager" userId="259879cd-c067-4fa0-8631-3126d5956586" providerId="ADAL" clId="{C1FF386A-4D7A-413D-914E-0395624598E5}" dt="2024-05-13T09:03:08.632" v="2299" actId="113"/>
          <ac:spMkLst>
            <pc:docMk/>
            <pc:sldMk cId="2249270526" sldId="259"/>
            <ac:spMk id="11" creationId="{BB6C56DC-0E0C-6A6B-5BA6-8857F2A34F20}"/>
          </ac:spMkLst>
        </pc:spChg>
        <pc:spChg chg="mod">
          <ac:chgData name="Louise Werner Gielsager" userId="259879cd-c067-4fa0-8631-3126d5956586" providerId="ADAL" clId="{C1FF386A-4D7A-413D-914E-0395624598E5}" dt="2024-05-13T09:03:30.699" v="2304" actId="113"/>
          <ac:spMkLst>
            <pc:docMk/>
            <pc:sldMk cId="2249270526" sldId="259"/>
            <ac:spMk id="12" creationId="{94E6ADFC-8833-E380-D0CC-46D168306F4A}"/>
          </ac:spMkLst>
        </pc:spChg>
        <pc:spChg chg="mod">
          <ac:chgData name="Louise Werner Gielsager" userId="259879cd-c067-4fa0-8631-3126d5956586" providerId="ADAL" clId="{C1FF386A-4D7A-413D-914E-0395624598E5}" dt="2024-05-13T09:03:38.499" v="2306" actId="113"/>
          <ac:spMkLst>
            <pc:docMk/>
            <pc:sldMk cId="2249270526" sldId="259"/>
            <ac:spMk id="13" creationId="{A82E2FDE-B63A-9315-BA50-6EA65E28548C}"/>
          </ac:spMkLst>
        </pc:spChg>
        <pc:spChg chg="add mod">
          <ac:chgData name="Louise Werner Gielsager" userId="259879cd-c067-4fa0-8631-3126d5956586" providerId="ADAL" clId="{C1FF386A-4D7A-413D-914E-0395624598E5}" dt="2024-05-02T07:25:50.750" v="57" actId="207"/>
          <ac:spMkLst>
            <pc:docMk/>
            <pc:sldMk cId="2249270526" sldId="259"/>
            <ac:spMk id="14" creationId="{BE44CF6E-320A-5DD1-C215-93E38E27944E}"/>
          </ac:spMkLst>
        </pc:spChg>
        <pc:spChg chg="add mod">
          <ac:chgData name="Louise Werner Gielsager" userId="259879cd-c067-4fa0-8631-3126d5956586" providerId="ADAL" clId="{C1FF386A-4D7A-413D-914E-0395624598E5}" dt="2024-05-02T07:26:58.798" v="75" actId="1582"/>
          <ac:spMkLst>
            <pc:docMk/>
            <pc:sldMk cId="2249270526" sldId="259"/>
            <ac:spMk id="15" creationId="{E3F08950-B9C2-48EA-384C-B089BAA78EC3}"/>
          </ac:spMkLst>
        </pc:spChg>
        <pc:spChg chg="mod">
          <ac:chgData name="Louise Werner Gielsager" userId="259879cd-c067-4fa0-8631-3126d5956586" providerId="ADAL" clId="{C1FF386A-4D7A-413D-914E-0395624598E5}" dt="2024-05-13T09:03:25.416" v="2303" actId="113"/>
          <ac:spMkLst>
            <pc:docMk/>
            <pc:sldMk cId="2249270526" sldId="259"/>
            <ac:spMk id="16" creationId="{9009DF22-E1FF-ED56-F35E-B46969645E61}"/>
          </ac:spMkLst>
        </pc:spChg>
        <pc:spChg chg="del mod topLvl">
          <ac:chgData name="Louise Werner Gielsager" userId="259879cd-c067-4fa0-8631-3126d5956586" providerId="ADAL" clId="{C1FF386A-4D7A-413D-914E-0395624598E5}" dt="2024-05-13T08:00:33.549" v="2198" actId="478"/>
          <ac:spMkLst>
            <pc:docMk/>
            <pc:sldMk cId="2249270526" sldId="259"/>
            <ac:spMk id="17" creationId="{57322DD0-B0DF-3D49-A858-4505D9D07F2C}"/>
          </ac:spMkLst>
        </pc:spChg>
        <pc:spChg chg="add mod">
          <ac:chgData name="Louise Werner Gielsager" userId="259879cd-c067-4fa0-8631-3126d5956586" providerId="ADAL" clId="{C1FF386A-4D7A-413D-914E-0395624598E5}" dt="2024-05-02T07:29:22.377" v="108" actId="1076"/>
          <ac:spMkLst>
            <pc:docMk/>
            <pc:sldMk cId="2249270526" sldId="259"/>
            <ac:spMk id="18" creationId="{4265EE09-DA8F-6EC9-5E90-0EA141636DBE}"/>
          </ac:spMkLst>
        </pc:spChg>
        <pc:spChg chg="add del mod topLvl">
          <ac:chgData name="Louise Werner Gielsager" userId="259879cd-c067-4fa0-8631-3126d5956586" providerId="ADAL" clId="{C1FF386A-4D7A-413D-914E-0395624598E5}" dt="2024-05-13T08:00:37.628" v="2199" actId="478"/>
          <ac:spMkLst>
            <pc:docMk/>
            <pc:sldMk cId="2249270526" sldId="259"/>
            <ac:spMk id="19" creationId="{7726DE3B-6993-5198-0E90-97BACF954A87}"/>
          </ac:spMkLst>
        </pc:spChg>
        <pc:spChg chg="add mod">
          <ac:chgData name="Louise Werner Gielsager" userId="259879cd-c067-4fa0-8631-3126d5956586" providerId="ADAL" clId="{C1FF386A-4D7A-413D-914E-0395624598E5}" dt="2024-05-02T07:26:05.347" v="64" actId="1076"/>
          <ac:spMkLst>
            <pc:docMk/>
            <pc:sldMk cId="2249270526" sldId="259"/>
            <ac:spMk id="20" creationId="{8C7E6472-C993-86F6-A196-01D497BDD1A6}"/>
          </ac:spMkLst>
        </pc:spChg>
        <pc:spChg chg="add mod">
          <ac:chgData name="Louise Werner Gielsager" userId="259879cd-c067-4fa0-8631-3126d5956586" providerId="ADAL" clId="{C1FF386A-4D7A-413D-914E-0395624598E5}" dt="2024-05-02T07:29:32.127" v="110" actId="1076"/>
          <ac:spMkLst>
            <pc:docMk/>
            <pc:sldMk cId="2249270526" sldId="259"/>
            <ac:spMk id="21" creationId="{DB8545E4-653E-B09B-FA12-9B43D2500B7C}"/>
          </ac:spMkLst>
        </pc:spChg>
        <pc:spChg chg="add mod">
          <ac:chgData name="Louise Werner Gielsager" userId="259879cd-c067-4fa0-8631-3126d5956586" providerId="ADAL" clId="{C1FF386A-4D7A-413D-914E-0395624598E5}" dt="2024-05-02T07:27:31.977" v="84" actId="1076"/>
          <ac:spMkLst>
            <pc:docMk/>
            <pc:sldMk cId="2249270526" sldId="259"/>
            <ac:spMk id="22" creationId="{9A800DBF-977F-C16E-7A01-B2D0E23BA9E7}"/>
          </ac:spMkLst>
        </pc:spChg>
        <pc:spChg chg="add mod">
          <ac:chgData name="Louise Werner Gielsager" userId="259879cd-c067-4fa0-8631-3126d5956586" providerId="ADAL" clId="{C1FF386A-4D7A-413D-914E-0395624598E5}" dt="2024-05-02T07:29:48.736" v="114" actId="1076"/>
          <ac:spMkLst>
            <pc:docMk/>
            <pc:sldMk cId="2249270526" sldId="259"/>
            <ac:spMk id="23" creationId="{C58FF851-1CFC-D818-52C0-25804A26AD54}"/>
          </ac:spMkLst>
        </pc:spChg>
        <pc:spChg chg="add mod">
          <ac:chgData name="Louise Werner Gielsager" userId="259879cd-c067-4fa0-8631-3126d5956586" providerId="ADAL" clId="{C1FF386A-4D7A-413D-914E-0395624598E5}" dt="2024-05-02T07:28:26.951" v="98" actId="14100"/>
          <ac:spMkLst>
            <pc:docMk/>
            <pc:sldMk cId="2249270526" sldId="259"/>
            <ac:spMk id="24" creationId="{8DFC8BBE-C27C-8594-2510-6822C316620C}"/>
          </ac:spMkLst>
        </pc:spChg>
        <pc:spChg chg="add mod">
          <ac:chgData name="Louise Werner Gielsager" userId="259879cd-c067-4fa0-8631-3126d5956586" providerId="ADAL" clId="{C1FF386A-4D7A-413D-914E-0395624598E5}" dt="2024-05-02T07:30:05.801" v="118" actId="1076"/>
          <ac:spMkLst>
            <pc:docMk/>
            <pc:sldMk cId="2249270526" sldId="259"/>
            <ac:spMk id="25" creationId="{749BB3E0-3528-2CD7-30C7-2EC7450551C7}"/>
          </ac:spMkLst>
        </pc:spChg>
        <pc:spChg chg="add mod">
          <ac:chgData name="Louise Werner Gielsager" userId="259879cd-c067-4fa0-8631-3126d5956586" providerId="ADAL" clId="{C1FF386A-4D7A-413D-914E-0395624598E5}" dt="2024-05-02T07:29:17.303" v="106" actId="1076"/>
          <ac:spMkLst>
            <pc:docMk/>
            <pc:sldMk cId="2249270526" sldId="259"/>
            <ac:spMk id="26" creationId="{61BF19E4-6552-1CDE-3298-EF7DD9C0B2F5}"/>
          </ac:spMkLst>
        </pc:spChg>
        <pc:spChg chg="add mod">
          <ac:chgData name="Louise Werner Gielsager" userId="259879cd-c067-4fa0-8631-3126d5956586" providerId="ADAL" clId="{C1FF386A-4D7A-413D-914E-0395624598E5}" dt="2024-05-02T07:29:55.030" v="116" actId="1076"/>
          <ac:spMkLst>
            <pc:docMk/>
            <pc:sldMk cId="2249270526" sldId="259"/>
            <ac:spMk id="27" creationId="{E2CCD11F-436D-C9C8-2904-A30BA7B2F164}"/>
          </ac:spMkLst>
        </pc:spChg>
        <pc:spChg chg="add mod">
          <ac:chgData name="Louise Werner Gielsager" userId="259879cd-c067-4fa0-8631-3126d5956586" providerId="ADAL" clId="{C1FF386A-4D7A-413D-914E-0395624598E5}" dt="2024-05-13T09:02:46.750" v="2295" actId="1076"/>
          <ac:spMkLst>
            <pc:docMk/>
            <pc:sldMk cId="2249270526" sldId="259"/>
            <ac:spMk id="29" creationId="{F1174F9C-54F8-9115-F006-2AA2CAD022EC}"/>
          </ac:spMkLst>
        </pc:spChg>
        <pc:grpChg chg="add del mod">
          <ac:chgData name="Louise Werner Gielsager" userId="259879cd-c067-4fa0-8631-3126d5956586" providerId="ADAL" clId="{C1FF386A-4D7A-413D-914E-0395624598E5}" dt="2024-05-13T08:00:33.549" v="2198" actId="478"/>
          <ac:grpSpMkLst>
            <pc:docMk/>
            <pc:sldMk cId="2249270526" sldId="259"/>
            <ac:grpSpMk id="28" creationId="{B006149B-9C8C-68B1-A150-BE65C91432AF}"/>
          </ac:grpSpMkLst>
        </pc:grpChg>
      </pc:sldChg>
      <pc:sldChg chg="addSp delSp modSp mod">
        <pc:chgData name="Louise Werner Gielsager" userId="259879cd-c067-4fa0-8631-3126d5956586" providerId="ADAL" clId="{C1FF386A-4D7A-413D-914E-0395624598E5}" dt="2024-05-07T11:35:58.482" v="1339" actId="1076"/>
        <pc:sldMkLst>
          <pc:docMk/>
          <pc:sldMk cId="1910225348" sldId="260"/>
        </pc:sldMkLst>
        <pc:spChg chg="mod">
          <ac:chgData name="Louise Werner Gielsager" userId="259879cd-c067-4fa0-8631-3126d5956586" providerId="ADAL" clId="{C1FF386A-4D7A-413D-914E-0395624598E5}" dt="2024-05-07T11:35:49.120" v="1338" actId="20577"/>
          <ac:spMkLst>
            <pc:docMk/>
            <pc:sldMk cId="1910225348" sldId="260"/>
            <ac:spMk id="2" creationId="{A06084A3-C406-CA6A-E4F0-C3C9243C48BF}"/>
          </ac:spMkLst>
        </pc:spChg>
        <pc:spChg chg="add mod ord">
          <ac:chgData name="Louise Werner Gielsager" userId="259879cd-c067-4fa0-8631-3126d5956586" providerId="ADAL" clId="{C1FF386A-4D7A-413D-914E-0395624598E5}" dt="2024-05-07T11:27:40.729" v="1309" actId="14100"/>
          <ac:spMkLst>
            <pc:docMk/>
            <pc:sldMk cId="1910225348" sldId="260"/>
            <ac:spMk id="3" creationId="{03A329DF-EBAF-C087-75AA-5A119375D36F}"/>
          </ac:spMkLst>
        </pc:spChg>
        <pc:spChg chg="del">
          <ac:chgData name="Louise Werner Gielsager" userId="259879cd-c067-4fa0-8631-3126d5956586" providerId="ADAL" clId="{C1FF386A-4D7A-413D-914E-0395624598E5}" dt="2024-05-07T10:41:13.963" v="1107" actId="478"/>
          <ac:spMkLst>
            <pc:docMk/>
            <pc:sldMk cId="1910225348" sldId="260"/>
            <ac:spMk id="3" creationId="{16640491-4891-1BDF-E7BF-A119C501D829}"/>
          </ac:spMkLst>
        </pc:spChg>
        <pc:spChg chg="add del mod">
          <ac:chgData name="Louise Werner Gielsager" userId="259879cd-c067-4fa0-8631-3126d5956586" providerId="ADAL" clId="{C1FF386A-4D7A-413D-914E-0395624598E5}" dt="2024-05-07T10:41:16.353" v="1108" actId="478"/>
          <ac:spMkLst>
            <pc:docMk/>
            <pc:sldMk cId="1910225348" sldId="260"/>
            <ac:spMk id="5" creationId="{A5D668B7-4C49-00A5-83FE-CC9122355DC6}"/>
          </ac:spMkLst>
        </pc:spChg>
        <pc:picChg chg="add mod">
          <ac:chgData name="Louise Werner Gielsager" userId="259879cd-c067-4fa0-8631-3126d5956586" providerId="ADAL" clId="{C1FF386A-4D7A-413D-914E-0395624598E5}" dt="2024-05-07T11:35:58.482" v="1339" actId="1076"/>
          <ac:picMkLst>
            <pc:docMk/>
            <pc:sldMk cId="1910225348" sldId="260"/>
            <ac:picMk id="5" creationId="{5F880AF3-9BF1-DF75-91E0-DFA7AA0834C8}"/>
          </ac:picMkLst>
        </pc:picChg>
      </pc:sldChg>
      <pc:sldChg chg="addSp delSp modSp mod">
        <pc:chgData name="Louise Werner Gielsager" userId="259879cd-c067-4fa0-8631-3126d5956586" providerId="ADAL" clId="{C1FF386A-4D7A-413D-914E-0395624598E5}" dt="2024-05-13T08:55:59.873" v="2237" actId="2711"/>
        <pc:sldMkLst>
          <pc:docMk/>
          <pc:sldMk cId="2018028910" sldId="261"/>
        </pc:sldMkLst>
        <pc:spChg chg="del mod">
          <ac:chgData name="Louise Werner Gielsager" userId="259879cd-c067-4fa0-8631-3126d5956586" providerId="ADAL" clId="{C1FF386A-4D7A-413D-914E-0395624598E5}" dt="2024-05-02T07:36:41.329" v="407" actId="478"/>
          <ac:spMkLst>
            <pc:docMk/>
            <pc:sldMk cId="2018028910" sldId="261"/>
            <ac:spMk id="2" creationId="{8A235868-7D0E-F9C5-7D94-D9B9BB37BF32}"/>
          </ac:spMkLst>
        </pc:spChg>
        <pc:spChg chg="del mod">
          <ac:chgData name="Louise Werner Gielsager" userId="259879cd-c067-4fa0-8631-3126d5956586" providerId="ADAL" clId="{C1FF386A-4D7A-413D-914E-0395624598E5}" dt="2024-05-02T07:36:35.858" v="405" actId="478"/>
          <ac:spMkLst>
            <pc:docMk/>
            <pc:sldMk cId="2018028910" sldId="261"/>
            <ac:spMk id="3" creationId="{3CD82EE6-0791-BE2E-14C7-7076DD2C2488}"/>
          </ac:spMkLst>
        </pc:spChg>
        <pc:spChg chg="add mod">
          <ac:chgData name="Louise Werner Gielsager" userId="259879cd-c067-4fa0-8631-3126d5956586" providerId="ADAL" clId="{C1FF386A-4D7A-413D-914E-0395624598E5}" dt="2024-05-13T08:55:18.717" v="2233" actId="1076"/>
          <ac:spMkLst>
            <pc:docMk/>
            <pc:sldMk cId="2018028910" sldId="261"/>
            <ac:spMk id="4" creationId="{280465D5-F64F-E201-4FA2-C563C52E8ACE}"/>
          </ac:spMkLst>
        </pc:spChg>
        <pc:spChg chg="add mod">
          <ac:chgData name="Louise Werner Gielsager" userId="259879cd-c067-4fa0-8631-3126d5956586" providerId="ADAL" clId="{C1FF386A-4D7A-413D-914E-0395624598E5}" dt="2024-05-13T08:55:59.873" v="2237" actId="2711"/>
          <ac:spMkLst>
            <pc:docMk/>
            <pc:sldMk cId="2018028910" sldId="261"/>
            <ac:spMk id="5" creationId="{9D6E55A9-FB87-4686-11FC-8DC9892238B3}"/>
          </ac:spMkLst>
        </pc:spChg>
        <pc:spChg chg="add mod">
          <ac:chgData name="Louise Werner Gielsager" userId="259879cd-c067-4fa0-8631-3126d5956586" providerId="ADAL" clId="{C1FF386A-4D7A-413D-914E-0395624598E5}" dt="2024-05-13T08:55:25.615" v="2234" actId="1076"/>
          <ac:spMkLst>
            <pc:docMk/>
            <pc:sldMk cId="2018028910" sldId="261"/>
            <ac:spMk id="6" creationId="{28E3765F-5361-1C37-54A3-D92BF8E11B23}"/>
          </ac:spMkLst>
        </pc:spChg>
        <pc:spChg chg="add del mod">
          <ac:chgData name="Louise Werner Gielsager" userId="259879cd-c067-4fa0-8631-3126d5956586" providerId="ADAL" clId="{C1FF386A-4D7A-413D-914E-0395624598E5}" dt="2024-05-02T07:49:10.868" v="697" actId="478"/>
          <ac:spMkLst>
            <pc:docMk/>
            <pc:sldMk cId="2018028910" sldId="261"/>
            <ac:spMk id="7" creationId="{AE0E2ACE-78DA-0BBA-C673-9C575641BF7E}"/>
          </ac:spMkLst>
        </pc:spChg>
        <pc:spChg chg="add del">
          <ac:chgData name="Louise Werner Gielsager" userId="259879cd-c067-4fa0-8631-3126d5956586" providerId="ADAL" clId="{C1FF386A-4D7A-413D-914E-0395624598E5}" dt="2024-05-02T07:49:25.918" v="699" actId="478"/>
          <ac:spMkLst>
            <pc:docMk/>
            <pc:sldMk cId="2018028910" sldId="261"/>
            <ac:spMk id="8" creationId="{BE14CA12-FF6E-77E7-DBB7-4FAF1C398ACA}"/>
          </ac:spMkLst>
        </pc:spChg>
        <pc:spChg chg="add mod">
          <ac:chgData name="Louise Werner Gielsager" userId="259879cd-c067-4fa0-8631-3126d5956586" providerId="ADAL" clId="{C1FF386A-4D7A-413D-914E-0395624598E5}" dt="2024-05-02T07:50:03.676" v="704" actId="1582"/>
          <ac:spMkLst>
            <pc:docMk/>
            <pc:sldMk cId="2018028910" sldId="261"/>
            <ac:spMk id="9" creationId="{1DE44E6E-AEB6-F1A5-6B47-F4BCD6A60ECD}"/>
          </ac:spMkLst>
        </pc:spChg>
        <pc:spChg chg="add mod">
          <ac:chgData name="Louise Werner Gielsager" userId="259879cd-c067-4fa0-8631-3126d5956586" providerId="ADAL" clId="{C1FF386A-4D7A-413D-914E-0395624598E5}" dt="2024-05-02T07:50:15.520" v="707" actId="14100"/>
          <ac:spMkLst>
            <pc:docMk/>
            <pc:sldMk cId="2018028910" sldId="261"/>
            <ac:spMk id="10" creationId="{A52CE02D-D885-164B-FC67-1F5326D5B389}"/>
          </ac:spMkLst>
        </pc:spChg>
      </pc:sldChg>
      <pc:sldChg chg="addSp delSp modSp del mod">
        <pc:chgData name="Louise Werner Gielsager" userId="259879cd-c067-4fa0-8631-3126d5956586" providerId="ADAL" clId="{C1FF386A-4D7A-413D-914E-0395624598E5}" dt="2024-05-02T10:19:20.202" v="727" actId="47"/>
        <pc:sldMkLst>
          <pc:docMk/>
          <pc:sldMk cId="3414313405" sldId="262"/>
        </pc:sldMkLst>
        <pc:spChg chg="mod">
          <ac:chgData name="Louise Werner Gielsager" userId="259879cd-c067-4fa0-8631-3126d5956586" providerId="ADAL" clId="{C1FF386A-4D7A-413D-914E-0395624598E5}" dt="2024-05-02T07:31:22.175" v="128" actId="20577"/>
          <ac:spMkLst>
            <pc:docMk/>
            <pc:sldMk cId="3414313405" sldId="262"/>
            <ac:spMk id="2" creationId="{1E2E1076-2C15-A5E3-C04D-46827F558463}"/>
          </ac:spMkLst>
        </pc:spChg>
        <pc:spChg chg="add del mod">
          <ac:chgData name="Louise Werner Gielsager" userId="259879cd-c067-4fa0-8631-3126d5956586" providerId="ADAL" clId="{C1FF386A-4D7A-413D-914E-0395624598E5}" dt="2024-05-02T07:31:21.776" v="127" actId="478"/>
          <ac:spMkLst>
            <pc:docMk/>
            <pc:sldMk cId="3414313405" sldId="262"/>
            <ac:spMk id="5" creationId="{9A0329D5-F0BD-C5E6-D39B-1462761872D2}"/>
          </ac:spMkLst>
        </pc:spChg>
        <pc:spChg chg="add del">
          <ac:chgData name="Louise Werner Gielsager" userId="259879cd-c067-4fa0-8631-3126d5956586" providerId="ADAL" clId="{C1FF386A-4D7A-413D-914E-0395624598E5}" dt="2024-05-02T07:31:21.776" v="127" actId="478"/>
          <ac:spMkLst>
            <pc:docMk/>
            <pc:sldMk cId="3414313405" sldId="262"/>
            <ac:spMk id="1043" creationId="{1DA307FD-7EEE-D56F-1F6E-A66C76E5201B}"/>
          </ac:spMkLst>
        </pc:spChg>
        <pc:picChg chg="add del">
          <ac:chgData name="Louise Werner Gielsager" userId="259879cd-c067-4fa0-8631-3126d5956586" providerId="ADAL" clId="{C1FF386A-4D7A-413D-914E-0395624598E5}" dt="2024-05-02T07:31:24.133" v="129" actId="478"/>
          <ac:picMkLst>
            <pc:docMk/>
            <pc:sldMk cId="3414313405" sldId="262"/>
            <ac:picMk id="1026" creationId="{C61A22B2-EB97-1470-AB06-354EE0D649FB}"/>
          </ac:picMkLst>
        </pc:picChg>
      </pc:sldChg>
      <pc:sldChg chg="del">
        <pc:chgData name="Louise Werner Gielsager" userId="259879cd-c067-4fa0-8631-3126d5956586" providerId="ADAL" clId="{C1FF386A-4D7A-413D-914E-0395624598E5}" dt="2024-05-03T11:43:04.285" v="845" actId="47"/>
        <pc:sldMkLst>
          <pc:docMk/>
          <pc:sldMk cId="1488599373" sldId="263"/>
        </pc:sldMkLst>
      </pc:sldChg>
      <pc:sldChg chg="del">
        <pc:chgData name="Louise Werner Gielsager" userId="259879cd-c067-4fa0-8631-3126d5956586" providerId="ADAL" clId="{C1FF386A-4D7A-413D-914E-0395624598E5}" dt="2024-05-03T11:43:24.268" v="849" actId="47"/>
        <pc:sldMkLst>
          <pc:docMk/>
          <pc:sldMk cId="436677212" sldId="264"/>
        </pc:sldMkLst>
      </pc:sldChg>
      <pc:sldChg chg="del">
        <pc:chgData name="Louise Werner Gielsager" userId="259879cd-c067-4fa0-8631-3126d5956586" providerId="ADAL" clId="{C1FF386A-4D7A-413D-914E-0395624598E5}" dt="2024-05-03T11:43:11.670" v="847" actId="47"/>
        <pc:sldMkLst>
          <pc:docMk/>
          <pc:sldMk cId="305201386" sldId="265"/>
        </pc:sldMkLst>
      </pc:sldChg>
      <pc:sldChg chg="addSp delSp modSp mod setBg addAnim delAnim setClrOvrMap">
        <pc:chgData name="Louise Werner Gielsager" userId="259879cd-c067-4fa0-8631-3126d5956586" providerId="ADAL" clId="{C1FF386A-4D7A-413D-914E-0395624598E5}" dt="2024-05-14T08:19:32.688" v="2643" actId="1076"/>
        <pc:sldMkLst>
          <pc:docMk/>
          <pc:sldMk cId="3017258164" sldId="266"/>
        </pc:sldMkLst>
        <pc:spChg chg="mod">
          <ac:chgData name="Louise Werner Gielsager" userId="259879cd-c067-4fa0-8631-3126d5956586" providerId="ADAL" clId="{C1FF386A-4D7A-413D-914E-0395624598E5}" dt="2024-05-13T12:57:05.615" v="2608" actId="1076"/>
          <ac:spMkLst>
            <pc:docMk/>
            <pc:sldMk cId="3017258164" sldId="266"/>
            <ac:spMk id="2" creationId="{898E5E3D-ABEF-A3B7-4291-B6BF344F4F1B}"/>
          </ac:spMkLst>
        </pc:spChg>
        <pc:spChg chg="add mod">
          <ac:chgData name="Louise Werner Gielsager" userId="259879cd-c067-4fa0-8631-3126d5956586" providerId="ADAL" clId="{C1FF386A-4D7A-413D-914E-0395624598E5}" dt="2024-05-08T06:57:00.651" v="2058" actId="14100"/>
          <ac:spMkLst>
            <pc:docMk/>
            <pc:sldMk cId="3017258164" sldId="266"/>
            <ac:spMk id="3" creationId="{90625EE8-71DA-5297-7D70-06C886AAC503}"/>
          </ac:spMkLst>
        </pc:spChg>
        <pc:spChg chg="del mod">
          <ac:chgData name="Louise Werner Gielsager" userId="259879cd-c067-4fa0-8631-3126d5956586" providerId="ADAL" clId="{C1FF386A-4D7A-413D-914E-0395624598E5}" dt="2024-05-07T12:30:05.315" v="1728" actId="478"/>
          <ac:spMkLst>
            <pc:docMk/>
            <pc:sldMk cId="3017258164" sldId="266"/>
            <ac:spMk id="3" creationId="{BCA7EE80-4FC1-0720-2117-EA535F0927E6}"/>
          </ac:spMkLst>
        </pc:spChg>
        <pc:spChg chg="add mod">
          <ac:chgData name="Louise Werner Gielsager" userId="259879cd-c067-4fa0-8631-3126d5956586" providerId="ADAL" clId="{C1FF386A-4D7A-413D-914E-0395624598E5}" dt="2024-05-14T08:19:32.688" v="2643" actId="1076"/>
          <ac:spMkLst>
            <pc:docMk/>
            <pc:sldMk cId="3017258164" sldId="266"/>
            <ac:spMk id="6" creationId="{F217B983-6E10-C192-3D6C-D1C102432DA7}"/>
          </ac:spMkLst>
        </pc:spChg>
        <pc:spChg chg="add del">
          <ac:chgData name="Louise Werner Gielsager" userId="259879cd-c067-4fa0-8631-3126d5956586" providerId="ADAL" clId="{C1FF386A-4D7A-413D-914E-0395624598E5}" dt="2024-05-07T12:28:56.616" v="1715" actId="26606"/>
          <ac:spMkLst>
            <pc:docMk/>
            <pc:sldMk cId="3017258164" sldId="266"/>
            <ac:spMk id="9" creationId="{71B2258F-86CA-4D4D-8270-BC05FCDEBFB3}"/>
          </ac:spMkLst>
        </pc:spChg>
        <pc:spChg chg="add del">
          <ac:chgData name="Louise Werner Gielsager" userId="259879cd-c067-4fa0-8631-3126d5956586" providerId="ADAL" clId="{C1FF386A-4D7A-413D-914E-0395624598E5}" dt="2024-05-07T12:27:27.757" v="1702" actId="26606"/>
          <ac:spMkLst>
            <pc:docMk/>
            <pc:sldMk cId="3017258164" sldId="266"/>
            <ac:spMk id="10" creationId="{71B2258F-86CA-4D4D-8270-BC05FCDEBFB3}"/>
          </ac:spMkLst>
        </pc:spChg>
        <pc:spChg chg="add del">
          <ac:chgData name="Louise Werner Gielsager" userId="259879cd-c067-4fa0-8631-3126d5956586" providerId="ADAL" clId="{C1FF386A-4D7A-413D-914E-0395624598E5}" dt="2024-05-07T12:29:04.966" v="1717" actId="26606"/>
          <ac:spMkLst>
            <pc:docMk/>
            <pc:sldMk cId="3017258164" sldId="266"/>
            <ac:spMk id="11" creationId="{665DBBEF-238B-476B-96AB-8AAC3224ECEA}"/>
          </ac:spMkLst>
        </pc:spChg>
        <pc:spChg chg="add del">
          <ac:chgData name="Louise Werner Gielsager" userId="259879cd-c067-4fa0-8631-3126d5956586" providerId="ADAL" clId="{C1FF386A-4D7A-413D-914E-0395624598E5}" dt="2024-05-07T12:27:35.340" v="1704" actId="26606"/>
          <ac:spMkLst>
            <pc:docMk/>
            <pc:sldMk cId="3017258164" sldId="266"/>
            <ac:spMk id="12" creationId="{007891EC-4501-44ED-A8C8-B11B6DB767AB}"/>
          </ac:spMkLst>
        </pc:spChg>
        <pc:spChg chg="add del">
          <ac:chgData name="Louise Werner Gielsager" userId="259879cd-c067-4fa0-8631-3126d5956586" providerId="ADAL" clId="{C1FF386A-4D7A-413D-914E-0395624598E5}" dt="2024-05-07T12:27:35.340" v="1704" actId="26606"/>
          <ac:spMkLst>
            <pc:docMk/>
            <pc:sldMk cId="3017258164" sldId="266"/>
            <ac:spMk id="13" creationId="{C1DD1A8A-57D5-4A81-AD04-532B043C5611}"/>
          </ac:spMkLst>
        </pc:spChg>
        <pc:spChg chg="add del">
          <ac:chgData name="Louise Werner Gielsager" userId="259879cd-c067-4fa0-8631-3126d5956586" providerId="ADAL" clId="{C1FF386A-4D7A-413D-914E-0395624598E5}" dt="2024-05-07T12:29:04.966" v="1717" actId="26606"/>
          <ac:spMkLst>
            <pc:docMk/>
            <pc:sldMk cId="3017258164" sldId="266"/>
            <ac:spMk id="14" creationId="{3FCFB1DE-0B7E-48CC-BA90-B2AB0889F9D6}"/>
          </ac:spMkLst>
        </pc:spChg>
        <pc:spChg chg="add del">
          <ac:chgData name="Louise Werner Gielsager" userId="259879cd-c067-4fa0-8631-3126d5956586" providerId="ADAL" clId="{C1FF386A-4D7A-413D-914E-0395624598E5}" dt="2024-05-07T12:27:40.666" v="1706" actId="26606"/>
          <ac:spMkLst>
            <pc:docMk/>
            <pc:sldMk cId="3017258164" sldId="266"/>
            <ac:spMk id="15" creationId="{06DA9DF9-31F7-4056-B42E-878CC92417B8}"/>
          </ac:spMkLst>
        </pc:spChg>
        <pc:spChg chg="add del mod">
          <ac:chgData name="Louise Werner Gielsager" userId="259879cd-c067-4fa0-8631-3126d5956586" providerId="ADAL" clId="{C1FF386A-4D7A-413D-914E-0395624598E5}" dt="2024-05-07T12:30:10.968" v="1729" actId="478"/>
          <ac:spMkLst>
            <pc:docMk/>
            <pc:sldMk cId="3017258164" sldId="266"/>
            <ac:spMk id="16" creationId="{94210098-A7FF-0BA3-1E4D-3738D36C53BD}"/>
          </ac:spMkLst>
        </pc:spChg>
        <pc:spChg chg="add del">
          <ac:chgData name="Louise Werner Gielsager" userId="259879cd-c067-4fa0-8631-3126d5956586" providerId="ADAL" clId="{C1FF386A-4D7A-413D-914E-0395624598E5}" dt="2024-05-07T12:30:37.931" v="1732" actId="26606"/>
          <ac:spMkLst>
            <pc:docMk/>
            <pc:sldMk cId="3017258164" sldId="266"/>
            <ac:spMk id="17" creationId="{D4771268-CB57-404A-9271-370EB28F6090}"/>
          </ac:spMkLst>
        </pc:spChg>
        <pc:spChg chg="add del mod">
          <ac:chgData name="Louise Werner Gielsager" userId="259879cd-c067-4fa0-8631-3126d5956586" providerId="ADAL" clId="{C1FF386A-4D7A-413D-914E-0395624598E5}" dt="2024-05-08T06:56:02.628" v="2047" actId="478"/>
          <ac:spMkLst>
            <pc:docMk/>
            <pc:sldMk cId="3017258164" sldId="266"/>
            <ac:spMk id="20" creationId="{560EE6B6-C6AB-BE32-103D-538E971F980A}"/>
          </ac:spMkLst>
        </pc:spChg>
        <pc:picChg chg="add mod">
          <ac:chgData name="Louise Werner Gielsager" userId="259879cd-c067-4fa0-8631-3126d5956586" providerId="ADAL" clId="{C1FF386A-4D7A-413D-914E-0395624598E5}" dt="2024-05-07T12:27:12.405" v="1697" actId="1076"/>
          <ac:picMkLst>
            <pc:docMk/>
            <pc:sldMk cId="3017258164" sldId="266"/>
            <ac:picMk id="4" creationId="{82C7D743-15B2-8BB2-AE1C-17B953C1C56E}"/>
          </ac:picMkLst>
        </pc:picChg>
        <pc:picChg chg="add mod">
          <ac:chgData name="Louise Werner Gielsager" userId="259879cd-c067-4fa0-8631-3126d5956586" providerId="ADAL" clId="{C1FF386A-4D7A-413D-914E-0395624598E5}" dt="2024-05-13T12:57:09.616" v="2609" actId="1076"/>
          <ac:picMkLst>
            <pc:docMk/>
            <pc:sldMk cId="3017258164" sldId="266"/>
            <ac:picMk id="5" creationId="{8CE2BC3A-6530-C3B5-F29A-938915F2E768}"/>
          </ac:picMkLst>
        </pc:picChg>
        <pc:picChg chg="add mod ord">
          <ac:chgData name="Louise Werner Gielsager" userId="259879cd-c067-4fa0-8631-3126d5956586" providerId="ADAL" clId="{C1FF386A-4D7A-413D-914E-0395624598E5}" dt="2024-05-07T12:27:40.666" v="1706" actId="26606"/>
          <ac:picMkLst>
            <pc:docMk/>
            <pc:sldMk cId="3017258164" sldId="266"/>
            <ac:picMk id="5" creationId="{A19DA3D1-1FC6-8BAE-BF07-D1749FF981B6}"/>
          </ac:picMkLst>
        </pc:picChg>
        <pc:picChg chg="add del mod">
          <ac:chgData name="Louise Werner Gielsager" userId="259879cd-c067-4fa0-8631-3126d5956586" providerId="ADAL" clId="{C1FF386A-4D7A-413D-914E-0395624598E5}" dt="2024-05-07T12:28:38.297" v="1709" actId="478"/>
          <ac:picMkLst>
            <pc:docMk/>
            <pc:sldMk cId="3017258164" sldId="266"/>
            <ac:picMk id="6" creationId="{306012C0-FC02-4709-EE94-2DF5464FCBC1}"/>
          </ac:picMkLst>
        </pc:picChg>
        <pc:picChg chg="add del mod ord">
          <ac:chgData name="Louise Werner Gielsager" userId="259879cd-c067-4fa0-8631-3126d5956586" providerId="ADAL" clId="{C1FF386A-4D7A-413D-914E-0395624598E5}" dt="2024-05-07T13:52:30.124" v="1818" actId="478"/>
          <ac:picMkLst>
            <pc:docMk/>
            <pc:sldMk cId="3017258164" sldId="266"/>
            <ac:picMk id="7" creationId="{9E7D9F58-9000-1A2D-E667-9A17CCA6FB86}"/>
          </ac:picMkLst>
        </pc:picChg>
        <pc:picChg chg="add del mod">
          <ac:chgData name="Louise Werner Gielsager" userId="259879cd-c067-4fa0-8631-3126d5956586" providerId="ADAL" clId="{C1FF386A-4D7A-413D-914E-0395624598E5}" dt="2024-05-08T07:13:34.868" v="2074" actId="478"/>
          <ac:picMkLst>
            <pc:docMk/>
            <pc:sldMk cId="3017258164" sldId="266"/>
            <ac:picMk id="22" creationId="{F8776DE6-055F-4370-D14C-C5D5BECCE639}"/>
          </ac:picMkLst>
        </pc:picChg>
        <pc:cxnChg chg="add del mod">
          <ac:chgData name="Louise Werner Gielsager" userId="259879cd-c067-4fa0-8631-3126d5956586" providerId="ADAL" clId="{C1FF386A-4D7A-413D-914E-0395624598E5}" dt="2024-05-07T12:33:21.657" v="1755" actId="11529"/>
          <ac:cxnSpMkLst>
            <pc:docMk/>
            <pc:sldMk cId="3017258164" sldId="266"/>
            <ac:cxnSpMk id="19" creationId="{D6185A25-EDF3-12ED-BCF7-ADD869528D7E}"/>
          </ac:cxnSpMkLst>
        </pc:cxnChg>
      </pc:sldChg>
      <pc:sldChg chg="del">
        <pc:chgData name="Louise Werner Gielsager" userId="259879cd-c067-4fa0-8631-3126d5956586" providerId="ADAL" clId="{C1FF386A-4D7A-413D-914E-0395624598E5}" dt="2024-05-02T07:20:15.843" v="24" actId="47"/>
        <pc:sldMkLst>
          <pc:docMk/>
          <pc:sldMk cId="1048515267" sldId="280"/>
        </pc:sldMkLst>
      </pc:sldChg>
      <pc:sldChg chg="add del">
        <pc:chgData name="Louise Werner Gielsager" userId="259879cd-c067-4fa0-8631-3126d5956586" providerId="ADAL" clId="{C1FF386A-4D7A-413D-914E-0395624598E5}" dt="2024-05-02T07:19:13.039" v="16" actId="47"/>
        <pc:sldMkLst>
          <pc:docMk/>
          <pc:sldMk cId="977486181" sldId="281"/>
        </pc:sldMkLst>
      </pc:sldChg>
      <pc:sldChg chg="del">
        <pc:chgData name="Louise Werner Gielsager" userId="259879cd-c067-4fa0-8631-3126d5956586" providerId="ADAL" clId="{C1FF386A-4D7A-413D-914E-0395624598E5}" dt="2024-05-03T11:43:12.535" v="848" actId="47"/>
        <pc:sldMkLst>
          <pc:docMk/>
          <pc:sldMk cId="2358853669" sldId="282"/>
        </pc:sldMkLst>
      </pc:sldChg>
      <pc:sldChg chg="modSp add mod">
        <pc:chgData name="Louise Werner Gielsager" userId="259879cd-c067-4fa0-8631-3126d5956586" providerId="ADAL" clId="{C1FF386A-4D7A-413D-914E-0395624598E5}" dt="2024-05-13T07:54:17.530" v="2162" actId="113"/>
        <pc:sldMkLst>
          <pc:docMk/>
          <pc:sldMk cId="4203719786" sldId="283"/>
        </pc:sldMkLst>
        <pc:spChg chg="mod">
          <ac:chgData name="Louise Werner Gielsager" userId="259879cd-c067-4fa0-8631-3126d5956586" providerId="ADAL" clId="{C1FF386A-4D7A-413D-914E-0395624598E5}" dt="2024-05-13T07:49:23.933" v="2122" actId="113"/>
          <ac:spMkLst>
            <pc:docMk/>
            <pc:sldMk cId="4203719786" sldId="283"/>
            <ac:spMk id="13" creationId="{8361A00A-E97C-93EA-DC13-A058C3A226C2}"/>
          </ac:spMkLst>
        </pc:spChg>
        <pc:spChg chg="mod">
          <ac:chgData name="Louise Werner Gielsager" userId="259879cd-c067-4fa0-8631-3126d5956586" providerId="ADAL" clId="{C1FF386A-4D7A-413D-914E-0395624598E5}" dt="2024-05-13T07:49:30.004" v="2123" actId="113"/>
          <ac:spMkLst>
            <pc:docMk/>
            <pc:sldMk cId="4203719786" sldId="283"/>
            <ac:spMk id="14" creationId="{346977B9-CF5C-49B1-FD3D-7DB5E9A2B30E}"/>
          </ac:spMkLst>
        </pc:spChg>
        <pc:spChg chg="mod">
          <ac:chgData name="Louise Werner Gielsager" userId="259879cd-c067-4fa0-8631-3126d5956586" providerId="ADAL" clId="{C1FF386A-4D7A-413D-914E-0395624598E5}" dt="2024-05-13T07:49:35.896" v="2124" actId="113"/>
          <ac:spMkLst>
            <pc:docMk/>
            <pc:sldMk cId="4203719786" sldId="283"/>
            <ac:spMk id="15" creationId="{D0A111EE-F009-4684-D319-341E6B98F708}"/>
          </ac:spMkLst>
        </pc:spChg>
        <pc:spChg chg="mod">
          <ac:chgData name="Louise Werner Gielsager" userId="259879cd-c067-4fa0-8631-3126d5956586" providerId="ADAL" clId="{C1FF386A-4D7A-413D-914E-0395624598E5}" dt="2024-05-13T07:49:39.538" v="2125" actId="113"/>
          <ac:spMkLst>
            <pc:docMk/>
            <pc:sldMk cId="4203719786" sldId="283"/>
            <ac:spMk id="16" creationId="{D4DD9EEF-894D-7B87-247A-49C5CEC3D8DF}"/>
          </ac:spMkLst>
        </pc:spChg>
        <pc:spChg chg="mod">
          <ac:chgData name="Louise Werner Gielsager" userId="259879cd-c067-4fa0-8631-3126d5956586" providerId="ADAL" clId="{C1FF386A-4D7A-413D-914E-0395624598E5}" dt="2024-05-13T07:49:05.093" v="2119" actId="1076"/>
          <ac:spMkLst>
            <pc:docMk/>
            <pc:sldMk cId="4203719786" sldId="283"/>
            <ac:spMk id="17" creationId="{6BF84471-DE73-1CE6-E82A-98AB5129E6CB}"/>
          </ac:spMkLst>
        </pc:spChg>
        <pc:spChg chg="mod">
          <ac:chgData name="Louise Werner Gielsager" userId="259879cd-c067-4fa0-8631-3126d5956586" providerId="ADAL" clId="{C1FF386A-4D7A-413D-914E-0395624598E5}" dt="2024-05-13T07:49:16.695" v="2121" actId="1076"/>
          <ac:spMkLst>
            <pc:docMk/>
            <pc:sldMk cId="4203719786" sldId="283"/>
            <ac:spMk id="18" creationId="{F210697A-2D0C-A4F7-9CE6-24ADE5F427CC}"/>
          </ac:spMkLst>
        </pc:spChg>
        <pc:spChg chg="mod">
          <ac:chgData name="Louise Werner Gielsager" userId="259879cd-c067-4fa0-8631-3126d5956586" providerId="ADAL" clId="{C1FF386A-4D7A-413D-914E-0395624598E5}" dt="2024-05-02T07:20:47.059" v="28" actId="207"/>
          <ac:spMkLst>
            <pc:docMk/>
            <pc:sldMk cId="4203719786" sldId="283"/>
            <ac:spMk id="19" creationId="{47774671-621F-20FC-A796-1FBADE1AA88D}"/>
          </ac:spMkLst>
        </pc:spChg>
        <pc:spChg chg="mod">
          <ac:chgData name="Louise Werner Gielsager" userId="259879cd-c067-4fa0-8631-3126d5956586" providerId="ADAL" clId="{C1FF386A-4D7A-413D-914E-0395624598E5}" dt="2024-05-02T07:21:01.064" v="30" actId="207"/>
          <ac:spMkLst>
            <pc:docMk/>
            <pc:sldMk cId="4203719786" sldId="283"/>
            <ac:spMk id="20" creationId="{071DA16F-A5A7-DA0D-77F0-9371DA24CF63}"/>
          </ac:spMkLst>
        </pc:spChg>
        <pc:spChg chg="mod">
          <ac:chgData name="Louise Werner Gielsager" userId="259879cd-c067-4fa0-8631-3126d5956586" providerId="ADAL" clId="{C1FF386A-4D7A-413D-914E-0395624598E5}" dt="2024-05-13T07:54:17.530" v="2162" actId="113"/>
          <ac:spMkLst>
            <pc:docMk/>
            <pc:sldMk cId="4203719786" sldId="283"/>
            <ac:spMk id="21" creationId="{65364D9D-1766-BBEC-3AB6-876CE0421D10}"/>
          </ac:spMkLst>
        </pc:spChg>
        <pc:spChg chg="mod">
          <ac:chgData name="Louise Werner Gielsager" userId="259879cd-c067-4fa0-8631-3126d5956586" providerId="ADAL" clId="{C1FF386A-4D7A-413D-914E-0395624598E5}" dt="2024-05-13T07:52:16.071" v="2150" actId="12"/>
          <ac:spMkLst>
            <pc:docMk/>
            <pc:sldMk cId="4203719786" sldId="283"/>
            <ac:spMk id="22" creationId="{97B63320-E185-AF93-54AD-4A86989CCC5F}"/>
          </ac:spMkLst>
        </pc:spChg>
        <pc:spChg chg="mod">
          <ac:chgData name="Louise Werner Gielsager" userId="259879cd-c067-4fa0-8631-3126d5956586" providerId="ADAL" clId="{C1FF386A-4D7A-413D-914E-0395624598E5}" dt="2024-05-13T07:51:42.544" v="2146" actId="113"/>
          <ac:spMkLst>
            <pc:docMk/>
            <pc:sldMk cId="4203719786" sldId="283"/>
            <ac:spMk id="23" creationId="{55B90E44-0F8E-6797-C187-60776EE9EB00}"/>
          </ac:spMkLst>
        </pc:spChg>
        <pc:spChg chg="mod">
          <ac:chgData name="Louise Werner Gielsager" userId="259879cd-c067-4fa0-8631-3126d5956586" providerId="ADAL" clId="{C1FF386A-4D7A-413D-914E-0395624598E5}" dt="2024-05-13T07:50:54.242" v="2132" actId="12"/>
          <ac:spMkLst>
            <pc:docMk/>
            <pc:sldMk cId="4203719786" sldId="283"/>
            <ac:spMk id="24" creationId="{052F26D1-946A-B3E2-E187-B15CADB8203F}"/>
          </ac:spMkLst>
        </pc:spChg>
        <pc:spChg chg="mod">
          <ac:chgData name="Louise Werner Gielsager" userId="259879cd-c067-4fa0-8631-3126d5956586" providerId="ADAL" clId="{C1FF386A-4D7A-413D-914E-0395624598E5}" dt="2024-05-13T07:54:04.688" v="2161" actId="12"/>
          <ac:spMkLst>
            <pc:docMk/>
            <pc:sldMk cId="4203719786" sldId="283"/>
            <ac:spMk id="25" creationId="{F5D9BBAC-B349-B040-1CA3-D03D6024F554}"/>
          </ac:spMkLst>
        </pc:spChg>
        <pc:cxnChg chg="mod">
          <ac:chgData name="Louise Werner Gielsager" userId="259879cd-c067-4fa0-8631-3126d5956586" providerId="ADAL" clId="{C1FF386A-4D7A-413D-914E-0395624598E5}" dt="2024-05-02T07:21:11.407" v="32" actId="208"/>
          <ac:cxnSpMkLst>
            <pc:docMk/>
            <pc:sldMk cId="4203719786" sldId="283"/>
            <ac:cxnSpMk id="5" creationId="{B727267D-FB0E-A178-9476-55AAA97E7BE2}"/>
          </ac:cxnSpMkLst>
        </pc:cxnChg>
        <pc:cxnChg chg="mod">
          <ac:chgData name="Louise Werner Gielsager" userId="259879cd-c067-4fa0-8631-3126d5956586" providerId="ADAL" clId="{C1FF386A-4D7A-413D-914E-0395624598E5}" dt="2024-05-02T07:21:07.682" v="31" actId="208"/>
          <ac:cxnSpMkLst>
            <pc:docMk/>
            <pc:sldMk cId="4203719786" sldId="283"/>
            <ac:cxnSpMk id="6" creationId="{C07EA16C-AF27-0074-E94C-681B054F4076}"/>
          </ac:cxnSpMkLst>
        </pc:cxnChg>
      </pc:sldChg>
      <pc:sldChg chg="modSp add mod ord">
        <pc:chgData name="Louise Werner Gielsager" userId="259879cd-c067-4fa0-8631-3126d5956586" providerId="ADAL" clId="{C1FF386A-4D7A-413D-914E-0395624598E5}" dt="2024-05-13T08:58:32.104" v="2259" actId="1076"/>
        <pc:sldMkLst>
          <pc:docMk/>
          <pc:sldMk cId="1801686689" sldId="286"/>
        </pc:sldMkLst>
        <pc:spChg chg="mod">
          <ac:chgData name="Louise Werner Gielsager" userId="259879cd-c067-4fa0-8631-3126d5956586" providerId="ADAL" clId="{C1FF386A-4D7A-413D-914E-0395624598E5}" dt="2024-05-13T07:57:10.920" v="2194" actId="14100"/>
          <ac:spMkLst>
            <pc:docMk/>
            <pc:sldMk cId="1801686689" sldId="286"/>
            <ac:spMk id="5" creationId="{B74A00F0-27BB-6361-7C98-C31D7CFBC7B0}"/>
          </ac:spMkLst>
        </pc:spChg>
        <pc:spChg chg="mod">
          <ac:chgData name="Louise Werner Gielsager" userId="259879cd-c067-4fa0-8631-3126d5956586" providerId="ADAL" clId="{C1FF386A-4D7A-413D-914E-0395624598E5}" dt="2024-05-13T07:56:58.694" v="2191" actId="14100"/>
          <ac:spMkLst>
            <pc:docMk/>
            <pc:sldMk cId="1801686689" sldId="286"/>
            <ac:spMk id="6" creationId="{ECED7D6E-BBF1-1329-2A5D-E0F6EBF582F8}"/>
          </ac:spMkLst>
        </pc:spChg>
        <pc:spChg chg="mod">
          <ac:chgData name="Louise Werner Gielsager" userId="259879cd-c067-4fa0-8631-3126d5956586" providerId="ADAL" clId="{C1FF386A-4D7A-413D-914E-0395624598E5}" dt="2024-05-13T07:55:56.224" v="2177" actId="255"/>
          <ac:spMkLst>
            <pc:docMk/>
            <pc:sldMk cId="1801686689" sldId="286"/>
            <ac:spMk id="8" creationId="{36B77399-49A2-1C43-606E-6BD2A66167CE}"/>
          </ac:spMkLst>
        </pc:spChg>
        <pc:spChg chg="mod">
          <ac:chgData name="Louise Werner Gielsager" userId="259879cd-c067-4fa0-8631-3126d5956586" providerId="ADAL" clId="{C1FF386A-4D7A-413D-914E-0395624598E5}" dt="2024-05-13T07:56:14.711" v="2182" actId="14100"/>
          <ac:spMkLst>
            <pc:docMk/>
            <pc:sldMk cId="1801686689" sldId="286"/>
            <ac:spMk id="11" creationId="{DD0906CB-54ED-423E-5E5B-20FEE1C33E8D}"/>
          </ac:spMkLst>
        </pc:spChg>
        <pc:spChg chg="mod">
          <ac:chgData name="Louise Werner Gielsager" userId="259879cd-c067-4fa0-8631-3126d5956586" providerId="ADAL" clId="{C1FF386A-4D7A-413D-914E-0395624598E5}" dt="2024-05-13T07:57:02.576" v="2192" actId="1076"/>
          <ac:spMkLst>
            <pc:docMk/>
            <pc:sldMk cId="1801686689" sldId="286"/>
            <ac:spMk id="12" creationId="{00AA1973-5A74-8C18-44A4-DEEE61D57D92}"/>
          </ac:spMkLst>
        </pc:spChg>
        <pc:spChg chg="mod">
          <ac:chgData name="Louise Werner Gielsager" userId="259879cd-c067-4fa0-8631-3126d5956586" providerId="ADAL" clId="{C1FF386A-4D7A-413D-914E-0395624598E5}" dt="2024-05-13T08:58:25.439" v="2258" actId="1076"/>
          <ac:spMkLst>
            <pc:docMk/>
            <pc:sldMk cId="1801686689" sldId="286"/>
            <ac:spMk id="15" creationId="{C183E4C2-CAAA-29A0-73F3-8F6E7F13607B}"/>
          </ac:spMkLst>
        </pc:spChg>
        <pc:grpChg chg="mod">
          <ac:chgData name="Louise Werner Gielsager" userId="259879cd-c067-4fa0-8631-3126d5956586" providerId="ADAL" clId="{C1FF386A-4D7A-413D-914E-0395624598E5}" dt="2024-05-13T08:58:32.104" v="2259" actId="1076"/>
          <ac:grpSpMkLst>
            <pc:docMk/>
            <pc:sldMk cId="1801686689" sldId="286"/>
            <ac:grpSpMk id="2" creationId="{D097EFA4-EB9D-0E76-6664-F65C73AEFD24}"/>
          </ac:grpSpMkLst>
        </pc:grpChg>
      </pc:sldChg>
      <pc:sldChg chg="add del">
        <pc:chgData name="Louise Werner Gielsager" userId="259879cd-c067-4fa0-8631-3126d5956586" providerId="ADAL" clId="{C1FF386A-4D7A-413D-914E-0395624598E5}" dt="2024-05-02T07:22:27.666" v="38"/>
        <pc:sldMkLst>
          <pc:docMk/>
          <pc:sldMk cId="1618542923" sldId="287"/>
        </pc:sldMkLst>
      </pc:sldChg>
      <pc:sldChg chg="add">
        <pc:chgData name="Louise Werner Gielsager" userId="259879cd-c067-4fa0-8631-3126d5956586" providerId="ADAL" clId="{C1FF386A-4D7A-413D-914E-0395624598E5}" dt="2024-05-02T07:22:56.769" v="40"/>
        <pc:sldMkLst>
          <pc:docMk/>
          <pc:sldMk cId="4015661920" sldId="287"/>
        </pc:sldMkLst>
      </pc:sldChg>
      <pc:sldChg chg="modSp add mod">
        <pc:chgData name="Louise Werner Gielsager" userId="259879cd-c067-4fa0-8631-3126d5956586" providerId="ADAL" clId="{C1FF386A-4D7A-413D-914E-0395624598E5}" dt="2024-05-02T07:52:15.340" v="720" actId="14100"/>
        <pc:sldMkLst>
          <pc:docMk/>
          <pc:sldMk cId="1140208986" sldId="288"/>
        </pc:sldMkLst>
        <pc:spChg chg="mod">
          <ac:chgData name="Louise Werner Gielsager" userId="259879cd-c067-4fa0-8631-3126d5956586" providerId="ADAL" clId="{C1FF386A-4D7A-413D-914E-0395624598E5}" dt="2024-05-02T07:52:15.340" v="720" actId="14100"/>
          <ac:spMkLst>
            <pc:docMk/>
            <pc:sldMk cId="1140208986" sldId="288"/>
            <ac:spMk id="10" creationId="{A454DDB3-1C00-EB39-3183-3904FBD169C2}"/>
          </ac:spMkLst>
        </pc:spChg>
        <pc:picChg chg="mod">
          <ac:chgData name="Louise Werner Gielsager" userId="259879cd-c067-4fa0-8631-3126d5956586" providerId="ADAL" clId="{C1FF386A-4D7A-413D-914E-0395624598E5}" dt="2024-05-02T07:51:31.436" v="719" actId="1076"/>
          <ac:picMkLst>
            <pc:docMk/>
            <pc:sldMk cId="1140208986" sldId="288"/>
            <ac:picMk id="5" creationId="{F15531B8-E0B0-42FF-24FD-7634CE162FD6}"/>
          </ac:picMkLst>
        </pc:picChg>
      </pc:sldChg>
      <pc:sldChg chg="addSp delSp modSp add mod">
        <pc:chgData name="Louise Werner Gielsager" userId="259879cd-c067-4fa0-8631-3126d5956586" providerId="ADAL" clId="{C1FF386A-4D7A-413D-914E-0395624598E5}" dt="2024-05-03T12:05:31.710" v="1037" actId="12"/>
        <pc:sldMkLst>
          <pc:docMk/>
          <pc:sldMk cId="1778705722" sldId="289"/>
        </pc:sldMkLst>
        <pc:spChg chg="mod">
          <ac:chgData name="Louise Werner Gielsager" userId="259879cd-c067-4fa0-8631-3126d5956586" providerId="ADAL" clId="{C1FF386A-4D7A-413D-914E-0395624598E5}" dt="2024-05-02T07:35:42.728" v="403" actId="1076"/>
          <ac:spMkLst>
            <pc:docMk/>
            <pc:sldMk cId="1778705722" sldId="289"/>
            <ac:spMk id="2" creationId="{8A235868-7D0E-F9C5-7D94-D9B9BB37BF32}"/>
          </ac:spMkLst>
        </pc:spChg>
        <pc:spChg chg="del mod">
          <ac:chgData name="Louise Werner Gielsager" userId="259879cd-c067-4fa0-8631-3126d5956586" providerId="ADAL" clId="{C1FF386A-4D7A-413D-914E-0395624598E5}" dt="2024-05-02T07:31:55.820" v="143" actId="478"/>
          <ac:spMkLst>
            <pc:docMk/>
            <pc:sldMk cId="1778705722" sldId="289"/>
            <ac:spMk id="3" creationId="{3CD82EE6-0791-BE2E-14C7-7076DD2C2488}"/>
          </ac:spMkLst>
        </pc:spChg>
        <pc:spChg chg="add mod">
          <ac:chgData name="Louise Werner Gielsager" userId="259879cd-c067-4fa0-8631-3126d5956586" providerId="ADAL" clId="{C1FF386A-4D7A-413D-914E-0395624598E5}" dt="2024-05-03T12:05:31.710" v="1037" actId="12"/>
          <ac:spMkLst>
            <pc:docMk/>
            <pc:sldMk cId="1778705722" sldId="289"/>
            <ac:spMk id="4" creationId="{AE0B3689-4C4E-A90A-8421-D11D0770C0CC}"/>
          </ac:spMkLst>
        </pc:spChg>
      </pc:sldChg>
      <pc:sldChg chg="add">
        <pc:chgData name="Louise Werner Gielsager" userId="259879cd-c067-4fa0-8631-3126d5956586" providerId="ADAL" clId="{C1FF386A-4D7A-413D-914E-0395624598E5}" dt="2024-05-02T08:34:46.003" v="723"/>
        <pc:sldMkLst>
          <pc:docMk/>
          <pc:sldMk cId="3118701793" sldId="290"/>
        </pc:sldMkLst>
      </pc:sldChg>
      <pc:sldChg chg="delSp modSp add mod">
        <pc:chgData name="Louise Werner Gielsager" userId="259879cd-c067-4fa0-8631-3126d5956586" providerId="ADAL" clId="{C1FF386A-4D7A-413D-914E-0395624598E5}" dt="2024-05-13T08:55:31.550" v="2235" actId="113"/>
        <pc:sldMkLst>
          <pc:docMk/>
          <pc:sldMk cId="2006710045" sldId="291"/>
        </pc:sldMkLst>
        <pc:spChg chg="del">
          <ac:chgData name="Louise Werner Gielsager" userId="259879cd-c067-4fa0-8631-3126d5956586" providerId="ADAL" clId="{C1FF386A-4D7A-413D-914E-0395624598E5}" dt="2024-05-03T11:38:07.194" v="728" actId="478"/>
          <ac:spMkLst>
            <pc:docMk/>
            <pc:sldMk cId="2006710045" sldId="291"/>
            <ac:spMk id="4" creationId="{280465D5-F64F-E201-4FA2-C563C52E8ACE}"/>
          </ac:spMkLst>
        </pc:spChg>
        <pc:spChg chg="mod">
          <ac:chgData name="Louise Werner Gielsager" userId="259879cd-c067-4fa0-8631-3126d5956586" providerId="ADAL" clId="{C1FF386A-4D7A-413D-914E-0395624598E5}" dt="2024-05-07T11:40:33.133" v="1367" actId="255"/>
          <ac:spMkLst>
            <pc:docMk/>
            <pc:sldMk cId="2006710045" sldId="291"/>
            <ac:spMk id="5" creationId="{9D6E55A9-FB87-4686-11FC-8DC9892238B3}"/>
          </ac:spMkLst>
        </pc:spChg>
        <pc:spChg chg="mod">
          <ac:chgData name="Louise Werner Gielsager" userId="259879cd-c067-4fa0-8631-3126d5956586" providerId="ADAL" clId="{C1FF386A-4D7A-413D-914E-0395624598E5}" dt="2024-05-13T08:55:31.550" v="2235" actId="113"/>
          <ac:spMkLst>
            <pc:docMk/>
            <pc:sldMk cId="2006710045" sldId="291"/>
            <ac:spMk id="6" creationId="{28E3765F-5361-1C37-54A3-D92BF8E11B23}"/>
          </ac:spMkLst>
        </pc:spChg>
        <pc:spChg chg="mod">
          <ac:chgData name="Louise Werner Gielsager" userId="259879cd-c067-4fa0-8631-3126d5956586" providerId="ADAL" clId="{C1FF386A-4D7A-413D-914E-0395624598E5}" dt="2024-05-07T12:22:18.015" v="1638" actId="1582"/>
          <ac:spMkLst>
            <pc:docMk/>
            <pc:sldMk cId="2006710045" sldId="291"/>
            <ac:spMk id="9" creationId="{1DE44E6E-AEB6-F1A5-6B47-F4BCD6A60ECD}"/>
          </ac:spMkLst>
        </pc:spChg>
        <pc:spChg chg="del">
          <ac:chgData name="Louise Werner Gielsager" userId="259879cd-c067-4fa0-8631-3126d5956586" providerId="ADAL" clId="{C1FF386A-4D7A-413D-914E-0395624598E5}" dt="2024-05-03T11:40:17.407" v="797" actId="478"/>
          <ac:spMkLst>
            <pc:docMk/>
            <pc:sldMk cId="2006710045" sldId="291"/>
            <ac:spMk id="10" creationId="{A52CE02D-D885-164B-FC67-1F5326D5B389}"/>
          </ac:spMkLst>
        </pc:spChg>
      </pc:sldChg>
      <pc:sldChg chg="addSp modSp add mod">
        <pc:chgData name="Louise Werner Gielsager" userId="259879cd-c067-4fa0-8631-3126d5956586" providerId="ADAL" clId="{C1FF386A-4D7A-413D-914E-0395624598E5}" dt="2024-05-15T07:25:00.263" v="2663" actId="1076"/>
        <pc:sldMkLst>
          <pc:docMk/>
          <pc:sldMk cId="2840802666" sldId="292"/>
        </pc:sldMkLst>
        <pc:spChg chg="mod">
          <ac:chgData name="Louise Werner Gielsager" userId="259879cd-c067-4fa0-8631-3126d5956586" providerId="ADAL" clId="{C1FF386A-4D7A-413D-914E-0395624598E5}" dt="2024-05-15T07:24:23.786" v="2656" actId="1076"/>
          <ac:spMkLst>
            <pc:docMk/>
            <pc:sldMk cId="2840802666" sldId="292"/>
            <ac:spMk id="2" creationId="{8A235868-7D0E-F9C5-7D94-D9B9BB37BF32}"/>
          </ac:spMkLst>
        </pc:spChg>
        <pc:spChg chg="add mod">
          <ac:chgData name="Louise Werner Gielsager" userId="259879cd-c067-4fa0-8631-3126d5956586" providerId="ADAL" clId="{C1FF386A-4D7A-413D-914E-0395624598E5}" dt="2024-05-13T10:44:10.577" v="2481"/>
          <ac:spMkLst>
            <pc:docMk/>
            <pc:sldMk cId="2840802666" sldId="292"/>
            <ac:spMk id="3" creationId="{61E16FA8-9C37-178E-89E3-F4402FDC9CDC}"/>
          </ac:spMkLst>
        </pc:spChg>
        <pc:spChg chg="mod">
          <ac:chgData name="Louise Werner Gielsager" userId="259879cd-c067-4fa0-8631-3126d5956586" providerId="ADAL" clId="{C1FF386A-4D7A-413D-914E-0395624598E5}" dt="2024-05-15T07:24:31.289" v="2657" actId="1076"/>
          <ac:spMkLst>
            <pc:docMk/>
            <pc:sldMk cId="2840802666" sldId="292"/>
            <ac:spMk id="4" creationId="{AE0B3689-4C4E-A90A-8421-D11D0770C0CC}"/>
          </ac:spMkLst>
        </pc:spChg>
        <pc:spChg chg="mod">
          <ac:chgData name="Louise Werner Gielsager" userId="259879cd-c067-4fa0-8631-3126d5956586" providerId="ADAL" clId="{C1FF386A-4D7A-413D-914E-0395624598E5}" dt="2024-05-15T07:24:51.758" v="2661" actId="1076"/>
          <ac:spMkLst>
            <pc:docMk/>
            <pc:sldMk cId="2840802666" sldId="292"/>
            <ac:spMk id="5" creationId="{1B4147A6-7BB2-EFCB-88EE-49ED1B519C83}"/>
          </ac:spMkLst>
        </pc:spChg>
        <pc:picChg chg="mod">
          <ac:chgData name="Louise Werner Gielsager" userId="259879cd-c067-4fa0-8631-3126d5956586" providerId="ADAL" clId="{C1FF386A-4D7A-413D-914E-0395624598E5}" dt="2024-05-15T07:25:00.263" v="2663" actId="1076"/>
          <ac:picMkLst>
            <pc:docMk/>
            <pc:sldMk cId="2840802666" sldId="292"/>
            <ac:picMk id="7" creationId="{EE7F8861-F62A-0205-0850-B645E7527E25}"/>
          </ac:picMkLst>
        </pc:picChg>
        <pc:cxnChg chg="add mod">
          <ac:chgData name="Louise Werner Gielsager" userId="259879cd-c067-4fa0-8631-3126d5956586" providerId="ADAL" clId="{C1FF386A-4D7A-413D-914E-0395624598E5}" dt="2024-05-15T07:23:53.899" v="2653" actId="1076"/>
          <ac:cxnSpMkLst>
            <pc:docMk/>
            <pc:sldMk cId="2840802666" sldId="292"/>
            <ac:cxnSpMk id="8" creationId="{726B5C3E-234D-E6B6-2463-DF878450A6AD}"/>
          </ac:cxnSpMkLst>
        </pc:cxnChg>
      </pc:sldChg>
      <pc:sldChg chg="addSp delSp modSp new mod setBg addAnim delAnim">
        <pc:chgData name="Louise Werner Gielsager" userId="259879cd-c067-4fa0-8631-3126d5956586" providerId="ADAL" clId="{C1FF386A-4D7A-413D-914E-0395624598E5}" dt="2024-05-13T12:55:03.385" v="2596" actId="1076"/>
        <pc:sldMkLst>
          <pc:docMk/>
          <pc:sldMk cId="2057346331" sldId="293"/>
        </pc:sldMkLst>
        <pc:spChg chg="mod">
          <ac:chgData name="Louise Werner Gielsager" userId="259879cd-c067-4fa0-8631-3126d5956586" providerId="ADAL" clId="{C1FF386A-4D7A-413D-914E-0395624598E5}" dt="2024-05-13T12:55:03.385" v="2596" actId="1076"/>
          <ac:spMkLst>
            <pc:docMk/>
            <pc:sldMk cId="2057346331" sldId="293"/>
            <ac:spMk id="2" creationId="{20AFBAD1-11E8-3889-F1E6-85105C376608}"/>
          </ac:spMkLst>
        </pc:spChg>
        <pc:spChg chg="del mod">
          <ac:chgData name="Louise Werner Gielsager" userId="259879cd-c067-4fa0-8631-3126d5956586" providerId="ADAL" clId="{C1FF386A-4D7A-413D-914E-0395624598E5}" dt="2024-05-07T13:32:54.403" v="1813" actId="22"/>
          <ac:spMkLst>
            <pc:docMk/>
            <pc:sldMk cId="2057346331" sldId="293"/>
            <ac:spMk id="3" creationId="{17C37CBA-89A5-D1F7-D70A-BD13DA004283}"/>
          </ac:spMkLst>
        </pc:spChg>
        <pc:spChg chg="add del mod">
          <ac:chgData name="Louise Werner Gielsager" userId="259879cd-c067-4fa0-8631-3126d5956586" providerId="ADAL" clId="{C1FF386A-4D7A-413D-914E-0395624598E5}" dt="2024-05-13T09:40:17.710" v="2318" actId="478"/>
          <ac:spMkLst>
            <pc:docMk/>
            <pc:sldMk cId="2057346331" sldId="293"/>
            <ac:spMk id="4" creationId="{3075FFDB-C9F5-2F36-5ABC-B75F2555B8BE}"/>
          </ac:spMkLst>
        </pc:spChg>
        <pc:spChg chg="add del mod">
          <ac:chgData name="Louise Werner Gielsager" userId="259879cd-c067-4fa0-8631-3126d5956586" providerId="ADAL" clId="{C1FF386A-4D7A-413D-914E-0395624598E5}" dt="2024-05-13T09:40:37.532" v="2325" actId="478"/>
          <ac:spMkLst>
            <pc:docMk/>
            <pc:sldMk cId="2057346331" sldId="293"/>
            <ac:spMk id="5" creationId="{22BC6311-235B-C20F-0A34-B1AD07270211}"/>
          </ac:spMkLst>
        </pc:spChg>
        <pc:spChg chg="add del mod">
          <ac:chgData name="Louise Werner Gielsager" userId="259879cd-c067-4fa0-8631-3126d5956586" providerId="ADAL" clId="{C1FF386A-4D7A-413D-914E-0395624598E5}" dt="2024-05-13T09:40:43.390" v="2326" actId="478"/>
          <ac:spMkLst>
            <pc:docMk/>
            <pc:sldMk cId="2057346331" sldId="293"/>
            <ac:spMk id="7" creationId="{2FB8FBAA-8A54-9692-C75A-A37415617C74}"/>
          </ac:spMkLst>
        </pc:spChg>
        <pc:spChg chg="add mod ord">
          <ac:chgData name="Louise Werner Gielsager" userId="259879cd-c067-4fa0-8631-3126d5956586" providerId="ADAL" clId="{C1FF386A-4D7A-413D-914E-0395624598E5}" dt="2024-05-13T11:47:25.280" v="2490" actId="170"/>
          <ac:spMkLst>
            <pc:docMk/>
            <pc:sldMk cId="2057346331" sldId="293"/>
            <ac:spMk id="10" creationId="{1750F6B3-7241-82C5-7E64-032596B2D33C}"/>
          </ac:spMkLst>
        </pc:spChg>
        <pc:spChg chg="add del">
          <ac:chgData name="Louise Werner Gielsager" userId="259879cd-c067-4fa0-8631-3126d5956586" providerId="ADAL" clId="{C1FF386A-4D7A-413D-914E-0395624598E5}" dt="2024-05-13T10:41:12.498" v="2394" actId="26606"/>
          <ac:spMkLst>
            <pc:docMk/>
            <pc:sldMk cId="2057346331" sldId="293"/>
            <ac:spMk id="14" creationId="{9B7AD9F6-8CE7-4299-8FC6-328F4DCD3FF9}"/>
          </ac:spMkLst>
        </pc:spChg>
        <pc:spChg chg="add del">
          <ac:chgData name="Louise Werner Gielsager" userId="259879cd-c067-4fa0-8631-3126d5956586" providerId="ADAL" clId="{C1FF386A-4D7A-413D-914E-0395624598E5}" dt="2024-05-13T10:41:12.498" v="2394" actId="26606"/>
          <ac:spMkLst>
            <pc:docMk/>
            <pc:sldMk cId="2057346331" sldId="293"/>
            <ac:spMk id="16" creationId="{F49775AF-8896-43EE-92C6-83497D6DC56F}"/>
          </ac:spMkLst>
        </pc:spChg>
        <pc:picChg chg="add del mod ord">
          <ac:chgData name="Louise Werner Gielsager" userId="259879cd-c067-4fa0-8631-3126d5956586" providerId="ADAL" clId="{C1FF386A-4D7A-413D-914E-0395624598E5}" dt="2024-05-13T09:40:34.925" v="2324" actId="478"/>
          <ac:picMkLst>
            <pc:docMk/>
            <pc:sldMk cId="2057346331" sldId="293"/>
            <ac:picMk id="6" creationId="{A98F9126-7809-432C-F2D1-0A92E85E38FE}"/>
          </ac:picMkLst>
        </pc:picChg>
        <pc:picChg chg="add del mod">
          <ac:chgData name="Louise Werner Gielsager" userId="259879cd-c067-4fa0-8631-3126d5956586" providerId="ADAL" clId="{C1FF386A-4D7A-413D-914E-0395624598E5}" dt="2024-05-13T11:47:08.846" v="2484" actId="478"/>
          <ac:picMkLst>
            <pc:docMk/>
            <pc:sldMk cId="2057346331" sldId="293"/>
            <ac:picMk id="9" creationId="{0AE5736D-19DE-20C0-86FB-CF7F6E776ED2}"/>
          </ac:picMkLst>
        </pc:picChg>
        <pc:picChg chg="add mod">
          <ac:chgData name="Louise Werner Gielsager" userId="259879cd-c067-4fa0-8631-3126d5956586" providerId="ADAL" clId="{C1FF386A-4D7A-413D-914E-0395624598E5}" dt="2024-05-13T11:47:20.280" v="2489" actId="14100"/>
          <ac:picMkLst>
            <pc:docMk/>
            <pc:sldMk cId="2057346331" sldId="293"/>
            <ac:picMk id="12" creationId="{438989BC-4F5D-439A-6D2C-36B0BD9AEA9A}"/>
          </ac:picMkLst>
        </pc:picChg>
      </pc:sldChg>
      <pc:sldChg chg="addSp delSp modSp add mod">
        <pc:chgData name="Louise Werner Gielsager" userId="259879cd-c067-4fa0-8631-3126d5956586" providerId="ADAL" clId="{C1FF386A-4D7A-413D-914E-0395624598E5}" dt="2024-05-13T08:16:59.073" v="2203" actId="1076"/>
        <pc:sldMkLst>
          <pc:docMk/>
          <pc:sldMk cId="1536593085" sldId="294"/>
        </pc:sldMkLst>
        <pc:spChg chg="del">
          <ac:chgData name="Louise Werner Gielsager" userId="259879cd-c067-4fa0-8631-3126d5956586" providerId="ADAL" clId="{C1FF386A-4D7A-413D-914E-0395624598E5}" dt="2024-05-13T07:57:33.450" v="2197" actId="478"/>
          <ac:spMkLst>
            <pc:docMk/>
            <pc:sldMk cId="1536593085" sldId="294"/>
            <ac:spMk id="4" creationId="{F8A4C14C-7E08-4D96-A85A-1CC48CDAE69B}"/>
          </ac:spMkLst>
        </pc:spChg>
        <pc:spChg chg="mod">
          <ac:chgData name="Louise Werner Gielsager" userId="259879cd-c067-4fa0-8631-3126d5956586" providerId="ADAL" clId="{C1FF386A-4D7A-413D-914E-0395624598E5}" dt="2024-05-13T07:55:23.754" v="2173" actId="1076"/>
          <ac:spMkLst>
            <pc:docMk/>
            <pc:sldMk cId="1536593085" sldId="294"/>
            <ac:spMk id="6" creationId="{14883CB3-866E-5AE4-6D13-CE6D4EDB2355}"/>
          </ac:spMkLst>
        </pc:spChg>
        <pc:spChg chg="mod">
          <ac:chgData name="Louise Werner Gielsager" userId="259879cd-c067-4fa0-8631-3126d5956586" providerId="ADAL" clId="{C1FF386A-4D7A-413D-914E-0395624598E5}" dt="2024-05-13T07:55:12.605" v="2171" actId="255"/>
          <ac:spMkLst>
            <pc:docMk/>
            <pc:sldMk cId="1536593085" sldId="294"/>
            <ac:spMk id="7" creationId="{A7EA11AF-13DD-4B54-66EA-5589031E538C}"/>
          </ac:spMkLst>
        </pc:spChg>
        <pc:spChg chg="mod">
          <ac:chgData name="Louise Werner Gielsager" userId="259879cd-c067-4fa0-8631-3126d5956586" providerId="ADAL" clId="{C1FF386A-4D7A-413D-914E-0395624598E5}" dt="2024-05-13T07:55:34.198" v="2175" actId="1076"/>
          <ac:spMkLst>
            <pc:docMk/>
            <pc:sldMk cId="1536593085" sldId="294"/>
            <ac:spMk id="9" creationId="{B9A49D4A-579E-2A47-E58E-3455B22D4019}"/>
          </ac:spMkLst>
        </pc:spChg>
        <pc:spChg chg="mod">
          <ac:chgData name="Louise Werner Gielsager" userId="259879cd-c067-4fa0-8631-3126d5956586" providerId="ADAL" clId="{C1FF386A-4D7A-413D-914E-0395624598E5}" dt="2024-05-13T07:55:29.229" v="2174" actId="1076"/>
          <ac:spMkLst>
            <pc:docMk/>
            <pc:sldMk cId="1536593085" sldId="294"/>
            <ac:spMk id="10" creationId="{A454DDB3-1C00-EB39-3183-3904FBD169C2}"/>
          </ac:spMkLst>
        </pc:spChg>
        <pc:spChg chg="add del mod">
          <ac:chgData name="Louise Werner Gielsager" userId="259879cd-c067-4fa0-8631-3126d5956586" providerId="ADAL" clId="{C1FF386A-4D7A-413D-914E-0395624598E5}" dt="2024-05-08T07:00:15.692" v="2059" actId="478"/>
          <ac:spMkLst>
            <pc:docMk/>
            <pc:sldMk cId="1536593085" sldId="294"/>
            <ac:spMk id="11" creationId="{FD1CB79A-4CD6-8A25-F338-ADC0EECE7562}"/>
          </ac:spMkLst>
        </pc:spChg>
        <pc:spChg chg="add mod">
          <ac:chgData name="Louise Werner Gielsager" userId="259879cd-c067-4fa0-8631-3126d5956586" providerId="ADAL" clId="{C1FF386A-4D7A-413D-914E-0395624598E5}" dt="2024-05-13T08:16:59.073" v="2203" actId="1076"/>
          <ac:spMkLst>
            <pc:docMk/>
            <pc:sldMk cId="1536593085" sldId="294"/>
            <ac:spMk id="12" creationId="{E615BC17-5FB3-ABFA-4E63-DA432154C704}"/>
          </ac:spMkLst>
        </pc:spChg>
        <pc:picChg chg="add del mod ord">
          <ac:chgData name="Louise Werner Gielsager" userId="259879cd-c067-4fa0-8631-3126d5956586" providerId="ADAL" clId="{C1FF386A-4D7A-413D-914E-0395624598E5}" dt="2024-05-07T10:22:22.487" v="1081" actId="478"/>
          <ac:picMkLst>
            <pc:docMk/>
            <pc:sldMk cId="1536593085" sldId="294"/>
            <ac:picMk id="3" creationId="{59202675-FE65-4B96-6AB7-8F0FD20FB301}"/>
          </ac:picMkLst>
        </pc:picChg>
        <pc:picChg chg="add del mod ord">
          <ac:chgData name="Louise Werner Gielsager" userId="259879cd-c067-4fa0-8631-3126d5956586" providerId="ADAL" clId="{C1FF386A-4D7A-413D-914E-0395624598E5}" dt="2024-05-08T06:44:43.316" v="1843" actId="478"/>
          <ac:picMkLst>
            <pc:docMk/>
            <pc:sldMk cId="1536593085" sldId="294"/>
            <ac:picMk id="3" creationId="{EC59B5BA-9206-2184-BF3E-0D44F219A07B}"/>
          </ac:picMkLst>
        </pc:picChg>
        <pc:picChg chg="del">
          <ac:chgData name="Louise Werner Gielsager" userId="259879cd-c067-4fa0-8631-3126d5956586" providerId="ADAL" clId="{C1FF386A-4D7A-413D-914E-0395624598E5}" dt="2024-05-07T08:01:37.808" v="1066" actId="478"/>
          <ac:picMkLst>
            <pc:docMk/>
            <pc:sldMk cId="1536593085" sldId="294"/>
            <ac:picMk id="5" creationId="{F15531B8-E0B0-42FF-24FD-7634CE162FD6}"/>
          </ac:picMkLst>
        </pc:picChg>
        <pc:picChg chg="add del mod ord">
          <ac:chgData name="Louise Werner Gielsager" userId="259879cd-c067-4fa0-8631-3126d5956586" providerId="ADAL" clId="{C1FF386A-4D7A-413D-914E-0395624598E5}" dt="2024-05-08T07:07:33.922" v="2061" actId="478"/>
          <ac:picMkLst>
            <pc:docMk/>
            <pc:sldMk cId="1536593085" sldId="294"/>
            <ac:picMk id="8" creationId="{D7BA8A64-7195-D936-CBAC-5167C2C8483C}"/>
          </ac:picMkLst>
        </pc:picChg>
        <pc:picChg chg="add del mod">
          <ac:chgData name="Louise Werner Gielsager" userId="259879cd-c067-4fa0-8631-3126d5956586" providerId="ADAL" clId="{C1FF386A-4D7A-413D-914E-0395624598E5}" dt="2024-05-07T10:22:47.335" v="1088" actId="478"/>
          <ac:picMkLst>
            <pc:docMk/>
            <pc:sldMk cId="1536593085" sldId="294"/>
            <ac:picMk id="11" creationId="{580244D0-B905-A97B-EC19-C3803F5F922B}"/>
          </ac:picMkLst>
        </pc:picChg>
        <pc:picChg chg="add del mod ord">
          <ac:chgData name="Louise Werner Gielsager" userId="259879cd-c067-4fa0-8631-3126d5956586" providerId="ADAL" clId="{C1FF386A-4D7A-413D-914E-0395624598E5}" dt="2024-05-08T06:40:07.966" v="1827" actId="478"/>
          <ac:picMkLst>
            <pc:docMk/>
            <pc:sldMk cId="1536593085" sldId="294"/>
            <ac:picMk id="13" creationId="{C7F4BCDF-5A2A-8599-9F24-6786A2698D71}"/>
          </ac:picMkLst>
        </pc:picChg>
        <pc:picChg chg="add mod ord">
          <ac:chgData name="Louise Werner Gielsager" userId="259879cd-c067-4fa0-8631-3126d5956586" providerId="ADAL" clId="{C1FF386A-4D7A-413D-914E-0395624598E5}" dt="2024-05-13T07:57:27.777" v="2196" actId="1076"/>
          <ac:picMkLst>
            <pc:docMk/>
            <pc:sldMk cId="1536593085" sldId="294"/>
            <ac:picMk id="15" creationId="{90B88C21-AAC4-A72C-3F55-3001431516EC}"/>
          </ac:picMkLst>
        </pc:picChg>
      </pc:sldChg>
      <pc:sldChg chg="add del">
        <pc:chgData name="Louise Werner Gielsager" userId="259879cd-c067-4fa0-8631-3126d5956586" providerId="ADAL" clId="{C1FF386A-4D7A-413D-914E-0395624598E5}" dt="2024-05-07T08:01:43.343" v="1068"/>
        <pc:sldMkLst>
          <pc:docMk/>
          <pc:sldMk cId="1356649070" sldId="295"/>
        </pc:sldMkLst>
      </pc:sldChg>
      <pc:sldChg chg="addSp delSp modSp new mod setBg">
        <pc:chgData name="Louise Werner Gielsager" userId="259879cd-c067-4fa0-8631-3126d5956586" providerId="ADAL" clId="{C1FF386A-4D7A-413D-914E-0395624598E5}" dt="2024-05-15T08:37:17.610" v="2676" actId="2711"/>
        <pc:sldMkLst>
          <pc:docMk/>
          <pc:sldMk cId="1551070924" sldId="295"/>
        </pc:sldMkLst>
        <pc:spChg chg="add del mod">
          <ac:chgData name="Louise Werner Gielsager" userId="259879cd-c067-4fa0-8631-3126d5956586" providerId="ADAL" clId="{C1FF386A-4D7A-413D-914E-0395624598E5}" dt="2024-05-13T10:39:42.858" v="2384" actId="1076"/>
          <ac:spMkLst>
            <pc:docMk/>
            <pc:sldMk cId="1551070924" sldId="295"/>
            <ac:spMk id="2" creationId="{41550B60-1377-AACD-E0AB-63CB895C4685}"/>
          </ac:spMkLst>
        </pc:spChg>
        <pc:spChg chg="add del mod">
          <ac:chgData name="Louise Werner Gielsager" userId="259879cd-c067-4fa0-8631-3126d5956586" providerId="ADAL" clId="{C1FF386A-4D7A-413D-914E-0395624598E5}" dt="2024-05-13T10:38:16.367" v="2371" actId="478"/>
          <ac:spMkLst>
            <pc:docMk/>
            <pc:sldMk cId="1551070924" sldId="295"/>
            <ac:spMk id="3" creationId="{BF5BEE11-8E7F-5CF4-4E20-5493761C2865}"/>
          </ac:spMkLst>
        </pc:spChg>
        <pc:spChg chg="add mod">
          <ac:chgData name="Louise Werner Gielsager" userId="259879cd-c067-4fa0-8631-3126d5956586" providerId="ADAL" clId="{C1FF386A-4D7A-413D-914E-0395624598E5}" dt="2024-05-13T09:04:26.799" v="2313" actId="478"/>
          <ac:spMkLst>
            <pc:docMk/>
            <pc:sldMk cId="1551070924" sldId="295"/>
            <ac:spMk id="5" creationId="{2CDF027D-3CCC-ED2E-16C5-6DAED2C77AA9}"/>
          </ac:spMkLst>
        </pc:spChg>
        <pc:spChg chg="add del mod">
          <ac:chgData name="Louise Werner Gielsager" userId="259879cd-c067-4fa0-8631-3126d5956586" providerId="ADAL" clId="{C1FF386A-4D7A-413D-914E-0395624598E5}" dt="2024-05-13T10:38:19.358" v="2372" actId="478"/>
          <ac:spMkLst>
            <pc:docMk/>
            <pc:sldMk cId="1551070924" sldId="295"/>
            <ac:spMk id="7" creationId="{A27CA2B2-4953-2532-04F8-A7086543E7D4}"/>
          </ac:spMkLst>
        </pc:spChg>
        <pc:spChg chg="add mod">
          <ac:chgData name="Louise Werner Gielsager" userId="259879cd-c067-4fa0-8631-3126d5956586" providerId="ADAL" clId="{C1FF386A-4D7A-413D-914E-0395624598E5}" dt="2024-05-15T08:37:17.610" v="2676" actId="2711"/>
          <ac:spMkLst>
            <pc:docMk/>
            <pc:sldMk cId="1551070924" sldId="295"/>
            <ac:spMk id="8" creationId="{5D546DD2-0EC2-B053-3FCB-993376A35DE3}"/>
          </ac:spMkLst>
        </pc:spChg>
        <pc:spChg chg="add del">
          <ac:chgData name="Louise Werner Gielsager" userId="259879cd-c067-4fa0-8631-3126d5956586" providerId="ADAL" clId="{C1FF386A-4D7A-413D-914E-0395624598E5}" dt="2024-05-07T11:42:34.419" v="1385" actId="26606"/>
          <ac:spMkLst>
            <pc:docMk/>
            <pc:sldMk cId="1551070924" sldId="295"/>
            <ac:spMk id="9" creationId="{45D37F4E-DDB4-456B-97E0-9937730A039F}"/>
          </ac:spMkLst>
        </pc:spChg>
        <pc:spChg chg="add del">
          <ac:chgData name="Louise Werner Gielsager" userId="259879cd-c067-4fa0-8631-3126d5956586" providerId="ADAL" clId="{C1FF386A-4D7A-413D-914E-0395624598E5}" dt="2024-05-07T11:42:34.419" v="1385" actId="26606"/>
          <ac:spMkLst>
            <pc:docMk/>
            <pc:sldMk cId="1551070924" sldId="295"/>
            <ac:spMk id="11" creationId="{B2DD41CD-8F47-4F56-AD12-4E2FF7696987}"/>
          </ac:spMkLst>
        </pc:spChg>
        <pc:picChg chg="add mod">
          <ac:chgData name="Louise Werner Gielsager" userId="259879cd-c067-4fa0-8631-3126d5956586" providerId="ADAL" clId="{C1FF386A-4D7A-413D-914E-0395624598E5}" dt="2024-05-13T10:40:06.719" v="2388" actId="14100"/>
          <ac:picMkLst>
            <pc:docMk/>
            <pc:sldMk cId="1551070924" sldId="295"/>
            <ac:picMk id="4" creationId="{96098951-3FB1-46D4-BF60-1755FE2C11AD}"/>
          </ac:picMkLst>
        </pc:picChg>
        <pc:picChg chg="add mod">
          <ac:chgData name="Louise Werner Gielsager" userId="259879cd-c067-4fa0-8631-3126d5956586" providerId="ADAL" clId="{C1FF386A-4D7A-413D-914E-0395624598E5}" dt="2024-05-13T10:39:58.963" v="2386" actId="1076"/>
          <ac:picMkLst>
            <pc:docMk/>
            <pc:sldMk cId="1551070924" sldId="295"/>
            <ac:picMk id="9" creationId="{915F8B0B-4D44-9CA2-68A0-A121541107A8}"/>
          </ac:picMkLst>
        </pc:picChg>
        <pc:picChg chg="add del mod">
          <ac:chgData name="Louise Werner Gielsager" userId="259879cd-c067-4fa0-8631-3126d5956586" providerId="ADAL" clId="{C1FF386A-4D7A-413D-914E-0395624598E5}" dt="2024-05-13T09:04:36.232" v="2317" actId="14100"/>
          <ac:picMkLst>
            <pc:docMk/>
            <pc:sldMk cId="1551070924" sldId="295"/>
            <ac:picMk id="1026" creationId="{552739D9-6606-3E6B-815F-ACF2039D6A9C}"/>
          </ac:picMkLst>
        </pc:picChg>
        <pc:picChg chg="add del mod">
          <ac:chgData name="Louise Werner Gielsager" userId="259879cd-c067-4fa0-8631-3126d5956586" providerId="ADAL" clId="{C1FF386A-4D7A-413D-914E-0395624598E5}" dt="2024-05-13T10:39:21.976" v="2381" actId="21"/>
          <ac:picMkLst>
            <pc:docMk/>
            <pc:sldMk cId="1551070924" sldId="295"/>
            <ac:picMk id="1028" creationId="{915F8B0B-4D44-9CA2-68A0-A121541107A8}"/>
          </ac:picMkLst>
        </pc:picChg>
      </pc:sldChg>
      <pc:sldChg chg="addSp modSp new del mod">
        <pc:chgData name="Louise Werner Gielsager" userId="259879cd-c067-4fa0-8631-3126d5956586" providerId="ADAL" clId="{C1FF386A-4D7A-413D-914E-0395624598E5}" dt="2024-05-07T11:27:48.748" v="1310" actId="47"/>
        <pc:sldMkLst>
          <pc:docMk/>
          <pc:sldMk cId="771958908" sldId="296"/>
        </pc:sldMkLst>
        <pc:picChg chg="add mod">
          <ac:chgData name="Louise Werner Gielsager" userId="259879cd-c067-4fa0-8631-3126d5956586" providerId="ADAL" clId="{C1FF386A-4D7A-413D-914E-0395624598E5}" dt="2024-05-07T11:18:51.265" v="1286" actId="962"/>
          <ac:picMkLst>
            <pc:docMk/>
            <pc:sldMk cId="771958908" sldId="296"/>
            <ac:picMk id="3" creationId="{16AD4C40-5171-666D-716B-E223FA67C3D1}"/>
          </ac:picMkLst>
        </pc:picChg>
      </pc:sldChg>
      <pc:sldChg chg="modSp mod modShow">
        <pc:chgData name="Louise Werner Gielsager" userId="259879cd-c067-4fa0-8631-3126d5956586" providerId="ADAL" clId="{C1FF386A-4D7A-413D-914E-0395624598E5}" dt="2024-05-13T12:33:00.843" v="2587" actId="14100"/>
        <pc:sldMkLst>
          <pc:docMk/>
          <pc:sldMk cId="3671992224" sldId="297"/>
        </pc:sldMkLst>
        <pc:spChg chg="mod">
          <ac:chgData name="Louise Werner Gielsager" userId="259879cd-c067-4fa0-8631-3126d5956586" providerId="ADAL" clId="{C1FF386A-4D7A-413D-914E-0395624598E5}" dt="2024-05-13T12:28:38.599" v="2529" actId="20577"/>
          <ac:spMkLst>
            <pc:docMk/>
            <pc:sldMk cId="3671992224" sldId="297"/>
            <ac:spMk id="2" creationId="{23BA3B0D-810D-C87E-FC0A-8445F91077EE}"/>
          </ac:spMkLst>
        </pc:spChg>
        <pc:spChg chg="mod">
          <ac:chgData name="Louise Werner Gielsager" userId="259879cd-c067-4fa0-8631-3126d5956586" providerId="ADAL" clId="{C1FF386A-4D7A-413D-914E-0395624598E5}" dt="2024-05-13T12:32:31.400" v="2585" actId="255"/>
          <ac:spMkLst>
            <pc:docMk/>
            <pc:sldMk cId="3671992224" sldId="297"/>
            <ac:spMk id="3" creationId="{FFED8E71-1D2A-9BCE-3878-0E7F4C3D1B29}"/>
          </ac:spMkLst>
        </pc:spChg>
        <pc:spChg chg="mod">
          <ac:chgData name="Louise Werner Gielsager" userId="259879cd-c067-4fa0-8631-3126d5956586" providerId="ADAL" clId="{C1FF386A-4D7A-413D-914E-0395624598E5}" dt="2024-05-13T12:33:00.843" v="2587" actId="14100"/>
          <ac:spMkLst>
            <pc:docMk/>
            <pc:sldMk cId="3671992224" sldId="297"/>
            <ac:spMk id="4" creationId="{9C107100-ECBF-E5C6-CA46-0DDDBEB33A73}"/>
          </ac:spMkLst>
        </pc:spChg>
      </pc:sldChg>
      <pc:sldMasterChg chg="add addSldLayout">
        <pc:chgData name="Louise Werner Gielsager" userId="259879cd-c067-4fa0-8631-3126d5956586" providerId="ADAL" clId="{C1FF386A-4D7A-413D-914E-0395624598E5}" dt="2024-05-02T08:34:45.996" v="722" actId="27028"/>
        <pc:sldMasterMkLst>
          <pc:docMk/>
          <pc:sldMasterMk cId="344296498" sldId="2147483751"/>
        </pc:sldMasterMkLst>
        <pc:sldLayoutChg chg="add">
          <pc:chgData name="Louise Werner Gielsager" userId="259879cd-c067-4fa0-8631-3126d5956586" providerId="ADAL" clId="{C1FF386A-4D7A-413D-914E-0395624598E5}" dt="2024-05-02T08:34:45.996" v="722" actId="27028"/>
          <pc:sldLayoutMkLst>
            <pc:docMk/>
            <pc:sldMasterMk cId="344296498" sldId="2147483751"/>
            <pc:sldLayoutMk cId="2463432971" sldId="2147483764"/>
          </pc:sldLayoutMkLst>
        </pc:sldLayoutChg>
        <pc:sldLayoutChg chg="add">
          <pc:chgData name="Louise Werner Gielsager" userId="259879cd-c067-4fa0-8631-3126d5956586" providerId="ADAL" clId="{C1FF386A-4D7A-413D-914E-0395624598E5}" dt="2024-05-02T07:22:56.761" v="39" actId="27028"/>
          <pc:sldLayoutMkLst>
            <pc:docMk/>
            <pc:sldMasterMk cId="344296498" sldId="2147483751"/>
            <pc:sldLayoutMk cId="643681456" sldId="2147483767"/>
          </pc:sldLayoutMkLst>
        </pc:sldLayoutChg>
        <pc:sldLayoutChg chg="add">
          <pc:chgData name="Louise Werner Gielsager" userId="259879cd-c067-4fa0-8631-3126d5956586" providerId="ADAL" clId="{C1FF386A-4D7A-413D-914E-0395624598E5}" dt="2024-05-02T07:23:14.270" v="41" actId="27028"/>
          <pc:sldLayoutMkLst>
            <pc:docMk/>
            <pc:sldMasterMk cId="344296498" sldId="2147483751"/>
            <pc:sldLayoutMk cId="2462055526" sldId="2147483779"/>
          </pc:sldLayoutMkLst>
        </pc:sldLayoutChg>
      </pc:sldMasterChg>
    </pc:docChg>
  </pc:docChgLst>
  <pc:docChgLst>
    <pc:chgData name="Peter Vegner Kamvig" userId="fb17deee-0513-42a9-965f-af2b57acc4d0" providerId="ADAL" clId="{B85DC92B-7EC6-45E7-8ABE-7C7B30F033A1}"/>
    <pc:docChg chg="undo custSel addSld delSld modSld sldOrd">
      <pc:chgData name="Peter Vegner Kamvig" userId="fb17deee-0513-42a9-965f-af2b57acc4d0" providerId="ADAL" clId="{B85DC92B-7EC6-45E7-8ABE-7C7B30F033A1}" dt="2024-04-29T12:50:50.681" v="1623" actId="20577"/>
      <pc:docMkLst>
        <pc:docMk/>
      </pc:docMkLst>
      <pc:sldChg chg="modSp mod">
        <pc:chgData name="Peter Vegner Kamvig" userId="fb17deee-0513-42a9-965f-af2b57acc4d0" providerId="ADAL" clId="{B85DC92B-7EC6-45E7-8ABE-7C7B30F033A1}" dt="2024-04-29T12:33:34.527" v="1514" actId="20577"/>
        <pc:sldMkLst>
          <pc:docMk/>
          <pc:sldMk cId="888987882" sldId="256"/>
        </pc:sldMkLst>
        <pc:spChg chg="mod">
          <ac:chgData name="Peter Vegner Kamvig" userId="fb17deee-0513-42a9-965f-af2b57acc4d0" providerId="ADAL" clId="{B85DC92B-7EC6-45E7-8ABE-7C7B30F033A1}" dt="2024-04-11T08:04:08.983" v="59" actId="27636"/>
          <ac:spMkLst>
            <pc:docMk/>
            <pc:sldMk cId="888987882" sldId="256"/>
            <ac:spMk id="2" creationId="{BC5E5E37-B701-2237-8813-56FED5BC318D}"/>
          </ac:spMkLst>
        </pc:spChg>
        <pc:spChg chg="mod">
          <ac:chgData name="Peter Vegner Kamvig" userId="fb17deee-0513-42a9-965f-af2b57acc4d0" providerId="ADAL" clId="{B85DC92B-7EC6-45E7-8ABE-7C7B30F033A1}" dt="2024-04-29T12:33:34.527" v="1514" actId="20577"/>
          <ac:spMkLst>
            <pc:docMk/>
            <pc:sldMk cId="888987882" sldId="256"/>
            <ac:spMk id="3" creationId="{464A7F87-3A56-E70C-B6BE-1941E8E0907F}"/>
          </ac:spMkLst>
        </pc:spChg>
      </pc:sldChg>
      <pc:sldChg chg="modSp mod">
        <pc:chgData name="Peter Vegner Kamvig" userId="fb17deee-0513-42a9-965f-af2b57acc4d0" providerId="ADAL" clId="{B85DC92B-7EC6-45E7-8ABE-7C7B30F033A1}" dt="2024-04-11T08:24:12.703" v="648" actId="2711"/>
        <pc:sldMkLst>
          <pc:docMk/>
          <pc:sldMk cId="3992321143" sldId="257"/>
        </pc:sldMkLst>
        <pc:spChg chg="mod">
          <ac:chgData name="Peter Vegner Kamvig" userId="fb17deee-0513-42a9-965f-af2b57acc4d0" providerId="ADAL" clId="{B85DC92B-7EC6-45E7-8ABE-7C7B30F033A1}" dt="2024-04-11T08:24:12.703" v="648" actId="2711"/>
          <ac:spMkLst>
            <pc:docMk/>
            <pc:sldMk cId="3992321143" sldId="257"/>
            <ac:spMk id="2" creationId="{5CDDA122-45EB-D913-0C9E-86C31B5B273B}"/>
          </ac:spMkLst>
        </pc:spChg>
        <pc:spChg chg="mod">
          <ac:chgData name="Peter Vegner Kamvig" userId="fb17deee-0513-42a9-965f-af2b57acc4d0" providerId="ADAL" clId="{B85DC92B-7EC6-45E7-8ABE-7C7B30F033A1}" dt="2024-04-11T08:24:07.179" v="647" actId="14100"/>
          <ac:spMkLst>
            <pc:docMk/>
            <pc:sldMk cId="3992321143" sldId="257"/>
            <ac:spMk id="3" creationId="{DC4D77F7-EF23-3C49-15D4-900AEFBEA060}"/>
          </ac:spMkLst>
        </pc:spChg>
      </pc:sldChg>
      <pc:sldChg chg="modSp mod">
        <pc:chgData name="Peter Vegner Kamvig" userId="fb17deee-0513-42a9-965f-af2b57acc4d0" providerId="ADAL" clId="{B85DC92B-7EC6-45E7-8ABE-7C7B30F033A1}" dt="2024-04-29T12:33:58.334" v="1522" actId="20577"/>
        <pc:sldMkLst>
          <pc:docMk/>
          <pc:sldMk cId="1116192451" sldId="258"/>
        </pc:sldMkLst>
        <pc:spChg chg="mod">
          <ac:chgData name="Peter Vegner Kamvig" userId="fb17deee-0513-42a9-965f-af2b57acc4d0" providerId="ADAL" clId="{B85DC92B-7EC6-45E7-8ABE-7C7B30F033A1}" dt="2024-04-11T08:04:00.297" v="57" actId="2711"/>
          <ac:spMkLst>
            <pc:docMk/>
            <pc:sldMk cId="1116192451" sldId="258"/>
            <ac:spMk id="2" creationId="{4C6E09D3-DCB5-B4E0-D81E-16AD02A0F72D}"/>
          </ac:spMkLst>
        </pc:spChg>
        <pc:spChg chg="mod">
          <ac:chgData name="Peter Vegner Kamvig" userId="fb17deee-0513-42a9-965f-af2b57acc4d0" providerId="ADAL" clId="{B85DC92B-7EC6-45E7-8ABE-7C7B30F033A1}" dt="2024-04-29T12:33:58.334" v="1522" actId="20577"/>
          <ac:spMkLst>
            <pc:docMk/>
            <pc:sldMk cId="1116192451" sldId="258"/>
            <ac:spMk id="3" creationId="{D7A7DD68-6BFD-2DE0-E0CC-C32918C68D71}"/>
          </ac:spMkLst>
        </pc:spChg>
      </pc:sldChg>
      <pc:sldChg chg="addSp delSp modSp new mod modAnim">
        <pc:chgData name="Peter Vegner Kamvig" userId="fb17deee-0513-42a9-965f-af2b57acc4d0" providerId="ADAL" clId="{B85DC92B-7EC6-45E7-8ABE-7C7B30F033A1}" dt="2024-04-29T12:47:54.315" v="1570" actId="1076"/>
        <pc:sldMkLst>
          <pc:docMk/>
          <pc:sldMk cId="2249270526" sldId="259"/>
        </pc:sldMkLst>
        <pc:spChg chg="mod">
          <ac:chgData name="Peter Vegner Kamvig" userId="fb17deee-0513-42a9-965f-af2b57acc4d0" providerId="ADAL" clId="{B85DC92B-7EC6-45E7-8ABE-7C7B30F033A1}" dt="2024-04-11T08:09:24.566" v="254" actId="14100"/>
          <ac:spMkLst>
            <pc:docMk/>
            <pc:sldMk cId="2249270526" sldId="259"/>
            <ac:spMk id="2" creationId="{F19E24A6-D70D-0BD0-03A5-3ACE4A0AB351}"/>
          </ac:spMkLst>
        </pc:spChg>
        <pc:spChg chg="del mod">
          <ac:chgData name="Peter Vegner Kamvig" userId="fb17deee-0513-42a9-965f-af2b57acc4d0" providerId="ADAL" clId="{B85DC92B-7EC6-45E7-8ABE-7C7B30F033A1}" dt="2024-04-29T12:16:32.200" v="1320" actId="478"/>
          <ac:spMkLst>
            <pc:docMk/>
            <pc:sldMk cId="2249270526" sldId="259"/>
            <ac:spMk id="3" creationId="{1969CE88-2CA5-417A-0EC5-413A48827DE0}"/>
          </ac:spMkLst>
        </pc:spChg>
        <pc:spChg chg="add mod">
          <ac:chgData name="Peter Vegner Kamvig" userId="fb17deee-0513-42a9-965f-af2b57acc4d0" providerId="ADAL" clId="{B85DC92B-7EC6-45E7-8ABE-7C7B30F033A1}" dt="2024-04-29T12:10:27.217" v="1174" actId="1076"/>
          <ac:spMkLst>
            <pc:docMk/>
            <pc:sldMk cId="2249270526" sldId="259"/>
            <ac:spMk id="4" creationId="{ACE770D0-6EC4-3788-7FBE-71F3D0142A77}"/>
          </ac:spMkLst>
        </pc:spChg>
        <pc:spChg chg="add mod">
          <ac:chgData name="Peter Vegner Kamvig" userId="fb17deee-0513-42a9-965f-af2b57acc4d0" providerId="ADAL" clId="{B85DC92B-7EC6-45E7-8ABE-7C7B30F033A1}" dt="2024-04-29T12:11:16.100" v="1200" actId="20577"/>
          <ac:spMkLst>
            <pc:docMk/>
            <pc:sldMk cId="2249270526" sldId="259"/>
            <ac:spMk id="5" creationId="{42FB9DFD-7785-205D-641F-850489F646F4}"/>
          </ac:spMkLst>
        </pc:spChg>
        <pc:spChg chg="add mod">
          <ac:chgData name="Peter Vegner Kamvig" userId="fb17deee-0513-42a9-965f-af2b57acc4d0" providerId="ADAL" clId="{B85DC92B-7EC6-45E7-8ABE-7C7B30F033A1}" dt="2024-04-29T12:34:39.079" v="1527" actId="1076"/>
          <ac:spMkLst>
            <pc:docMk/>
            <pc:sldMk cId="2249270526" sldId="259"/>
            <ac:spMk id="6" creationId="{51B7FA16-3AA7-88A1-9E81-3C77D8084827}"/>
          </ac:spMkLst>
        </pc:spChg>
        <pc:spChg chg="add mod">
          <ac:chgData name="Peter Vegner Kamvig" userId="fb17deee-0513-42a9-965f-af2b57acc4d0" providerId="ADAL" clId="{B85DC92B-7EC6-45E7-8ABE-7C7B30F033A1}" dt="2024-04-29T12:34:56.523" v="1531" actId="1076"/>
          <ac:spMkLst>
            <pc:docMk/>
            <pc:sldMk cId="2249270526" sldId="259"/>
            <ac:spMk id="7" creationId="{8BA4656D-32DE-8128-6F7E-629A653155E2}"/>
          </ac:spMkLst>
        </pc:spChg>
        <pc:spChg chg="add mod">
          <ac:chgData name="Peter Vegner Kamvig" userId="fb17deee-0513-42a9-965f-af2b57acc4d0" providerId="ADAL" clId="{B85DC92B-7EC6-45E7-8ABE-7C7B30F033A1}" dt="2024-04-29T12:14:29.793" v="1298" actId="27636"/>
          <ac:spMkLst>
            <pc:docMk/>
            <pc:sldMk cId="2249270526" sldId="259"/>
            <ac:spMk id="8" creationId="{F46BE5B1-E468-C562-CFFB-DA51789F9B1F}"/>
          </ac:spMkLst>
        </pc:spChg>
        <pc:spChg chg="add mod">
          <ac:chgData name="Peter Vegner Kamvig" userId="fb17deee-0513-42a9-965f-af2b57acc4d0" providerId="ADAL" clId="{B85DC92B-7EC6-45E7-8ABE-7C7B30F033A1}" dt="2024-04-29T12:46:36.642" v="1569" actId="20577"/>
          <ac:spMkLst>
            <pc:docMk/>
            <pc:sldMk cId="2249270526" sldId="259"/>
            <ac:spMk id="9" creationId="{5E13A6C3-F3A3-6767-A1E4-EA104A089F7E}"/>
          </ac:spMkLst>
        </pc:spChg>
        <pc:spChg chg="add mod">
          <ac:chgData name="Peter Vegner Kamvig" userId="fb17deee-0513-42a9-965f-af2b57acc4d0" providerId="ADAL" clId="{B85DC92B-7EC6-45E7-8ABE-7C7B30F033A1}" dt="2024-04-29T12:35:00.896" v="1532" actId="1076"/>
          <ac:spMkLst>
            <pc:docMk/>
            <pc:sldMk cId="2249270526" sldId="259"/>
            <ac:spMk id="10" creationId="{ED5DADFF-1C37-4E8A-9965-FEABE2298B6D}"/>
          </ac:spMkLst>
        </pc:spChg>
        <pc:spChg chg="add mod">
          <ac:chgData name="Peter Vegner Kamvig" userId="fb17deee-0513-42a9-965f-af2b57acc4d0" providerId="ADAL" clId="{B85DC92B-7EC6-45E7-8ABE-7C7B30F033A1}" dt="2024-04-29T12:18:57.761" v="1362" actId="1076"/>
          <ac:spMkLst>
            <pc:docMk/>
            <pc:sldMk cId="2249270526" sldId="259"/>
            <ac:spMk id="11" creationId="{BB6C56DC-0E0C-6A6B-5BA6-8857F2A34F20}"/>
          </ac:spMkLst>
        </pc:spChg>
        <pc:spChg chg="add mod">
          <ac:chgData name="Peter Vegner Kamvig" userId="fb17deee-0513-42a9-965f-af2b57acc4d0" providerId="ADAL" clId="{B85DC92B-7EC6-45E7-8ABE-7C7B30F033A1}" dt="2024-04-29T12:35:09.924" v="1533" actId="1076"/>
          <ac:spMkLst>
            <pc:docMk/>
            <pc:sldMk cId="2249270526" sldId="259"/>
            <ac:spMk id="12" creationId="{94E6ADFC-8833-E380-D0CC-46D168306F4A}"/>
          </ac:spMkLst>
        </pc:spChg>
        <pc:spChg chg="add mod">
          <ac:chgData name="Peter Vegner Kamvig" userId="fb17deee-0513-42a9-965f-af2b57acc4d0" providerId="ADAL" clId="{B85DC92B-7EC6-45E7-8ABE-7C7B30F033A1}" dt="2024-04-29T12:47:54.315" v="1570" actId="1076"/>
          <ac:spMkLst>
            <pc:docMk/>
            <pc:sldMk cId="2249270526" sldId="259"/>
            <ac:spMk id="13" creationId="{A82E2FDE-B63A-9315-BA50-6EA65E28548C}"/>
          </ac:spMkLst>
        </pc:spChg>
        <pc:spChg chg="add del mod">
          <ac:chgData name="Peter Vegner Kamvig" userId="fb17deee-0513-42a9-965f-af2b57acc4d0" providerId="ADAL" clId="{B85DC92B-7EC6-45E7-8ABE-7C7B30F033A1}" dt="2024-04-29T12:17:02.125" v="1344" actId="478"/>
          <ac:spMkLst>
            <pc:docMk/>
            <pc:sldMk cId="2249270526" sldId="259"/>
            <ac:spMk id="15" creationId="{7D7E0A69-AAFF-2C21-2079-E1CECBD9BC91}"/>
          </ac:spMkLst>
        </pc:spChg>
        <pc:spChg chg="add mod">
          <ac:chgData name="Peter Vegner Kamvig" userId="fb17deee-0513-42a9-965f-af2b57acc4d0" providerId="ADAL" clId="{B85DC92B-7EC6-45E7-8ABE-7C7B30F033A1}" dt="2024-04-29T12:26:19.826" v="1434" actId="14100"/>
          <ac:spMkLst>
            <pc:docMk/>
            <pc:sldMk cId="2249270526" sldId="259"/>
            <ac:spMk id="16" creationId="{9009DF22-E1FF-ED56-F35E-B46969645E61}"/>
          </ac:spMkLst>
        </pc:spChg>
        <pc:spChg chg="add mod">
          <ac:chgData name="Peter Vegner Kamvig" userId="fb17deee-0513-42a9-965f-af2b57acc4d0" providerId="ADAL" clId="{B85DC92B-7EC6-45E7-8ABE-7C7B30F033A1}" dt="2024-04-29T12:25:40.948" v="1405" actId="1076"/>
          <ac:spMkLst>
            <pc:docMk/>
            <pc:sldMk cId="2249270526" sldId="259"/>
            <ac:spMk id="17" creationId="{57322DD0-B0DF-3D49-A858-4505D9D07F2C}"/>
          </ac:spMkLst>
        </pc:spChg>
      </pc:sldChg>
      <pc:sldChg chg="modSp new mod ord">
        <pc:chgData name="Peter Vegner Kamvig" userId="fb17deee-0513-42a9-965f-af2b57acc4d0" providerId="ADAL" clId="{B85DC92B-7EC6-45E7-8ABE-7C7B30F033A1}" dt="2024-04-17T11:32:18.014" v="732"/>
        <pc:sldMkLst>
          <pc:docMk/>
          <pc:sldMk cId="1910225348" sldId="260"/>
        </pc:sldMkLst>
        <pc:spChg chg="mod">
          <ac:chgData name="Peter Vegner Kamvig" userId="fb17deee-0513-42a9-965f-af2b57acc4d0" providerId="ADAL" clId="{B85DC92B-7EC6-45E7-8ABE-7C7B30F033A1}" dt="2024-04-11T08:08:17.899" v="223" actId="20577"/>
          <ac:spMkLst>
            <pc:docMk/>
            <pc:sldMk cId="1910225348" sldId="260"/>
            <ac:spMk id="2" creationId="{A06084A3-C406-CA6A-E4F0-C3C9243C48BF}"/>
          </ac:spMkLst>
        </pc:spChg>
        <pc:spChg chg="mod">
          <ac:chgData name="Peter Vegner Kamvig" userId="fb17deee-0513-42a9-965f-af2b57acc4d0" providerId="ADAL" clId="{B85DC92B-7EC6-45E7-8ABE-7C7B30F033A1}" dt="2024-04-11T08:08:58.615" v="251" actId="2711"/>
          <ac:spMkLst>
            <pc:docMk/>
            <pc:sldMk cId="1910225348" sldId="260"/>
            <ac:spMk id="3" creationId="{16640491-4891-1BDF-E7BF-A119C501D829}"/>
          </ac:spMkLst>
        </pc:spChg>
      </pc:sldChg>
      <pc:sldChg chg="modSp new mod">
        <pc:chgData name="Peter Vegner Kamvig" userId="fb17deee-0513-42a9-965f-af2b57acc4d0" providerId="ADAL" clId="{B85DC92B-7EC6-45E7-8ABE-7C7B30F033A1}" dt="2024-04-29T12:50:50.681" v="1623" actId="20577"/>
        <pc:sldMkLst>
          <pc:docMk/>
          <pc:sldMk cId="2018028910" sldId="261"/>
        </pc:sldMkLst>
        <pc:spChg chg="mod">
          <ac:chgData name="Peter Vegner Kamvig" userId="fb17deee-0513-42a9-965f-af2b57acc4d0" providerId="ADAL" clId="{B85DC92B-7EC6-45E7-8ABE-7C7B30F033A1}" dt="2024-04-11T08:09:57.689" v="270" actId="122"/>
          <ac:spMkLst>
            <pc:docMk/>
            <pc:sldMk cId="2018028910" sldId="261"/>
            <ac:spMk id="2" creationId="{8A235868-7D0E-F9C5-7D94-D9B9BB37BF32}"/>
          </ac:spMkLst>
        </pc:spChg>
        <pc:spChg chg="mod">
          <ac:chgData name="Peter Vegner Kamvig" userId="fb17deee-0513-42a9-965f-af2b57acc4d0" providerId="ADAL" clId="{B85DC92B-7EC6-45E7-8ABE-7C7B30F033A1}" dt="2024-04-29T12:50:50.681" v="1623" actId="20577"/>
          <ac:spMkLst>
            <pc:docMk/>
            <pc:sldMk cId="2018028910" sldId="261"/>
            <ac:spMk id="3" creationId="{3CD82EE6-0791-BE2E-14C7-7076DD2C2488}"/>
          </ac:spMkLst>
        </pc:spChg>
      </pc:sldChg>
      <pc:sldChg chg="addSp delSp modSp new mod setBg">
        <pc:chgData name="Peter Vegner Kamvig" userId="fb17deee-0513-42a9-965f-af2b57acc4d0" providerId="ADAL" clId="{B85DC92B-7EC6-45E7-8ABE-7C7B30F033A1}" dt="2024-04-22T08:14:40.082" v="808" actId="20577"/>
        <pc:sldMkLst>
          <pc:docMk/>
          <pc:sldMk cId="3414313405" sldId="262"/>
        </pc:sldMkLst>
        <pc:spChg chg="mod">
          <ac:chgData name="Peter Vegner Kamvig" userId="fb17deee-0513-42a9-965f-af2b57acc4d0" providerId="ADAL" clId="{B85DC92B-7EC6-45E7-8ABE-7C7B30F033A1}" dt="2024-04-11T08:17:13.508" v="405" actId="26606"/>
          <ac:spMkLst>
            <pc:docMk/>
            <pc:sldMk cId="3414313405" sldId="262"/>
            <ac:spMk id="2" creationId="{1E2E1076-2C15-A5E3-C04D-46827F558463}"/>
          </ac:spMkLst>
        </pc:spChg>
        <pc:spChg chg="add del mod">
          <ac:chgData name="Peter Vegner Kamvig" userId="fb17deee-0513-42a9-965f-af2b57acc4d0" providerId="ADAL" clId="{B85DC92B-7EC6-45E7-8ABE-7C7B30F033A1}" dt="2024-04-11T08:17:13.508" v="405" actId="26606"/>
          <ac:spMkLst>
            <pc:docMk/>
            <pc:sldMk cId="3414313405" sldId="262"/>
            <ac:spMk id="3" creationId="{1DA307FD-7EEE-D56F-1F6E-A66C76E5201B}"/>
          </ac:spMkLst>
        </pc:spChg>
        <pc:spChg chg="add">
          <ac:chgData name="Peter Vegner Kamvig" userId="fb17deee-0513-42a9-965f-af2b57acc4d0" providerId="ADAL" clId="{B85DC92B-7EC6-45E7-8ABE-7C7B30F033A1}" dt="2024-04-11T08:16:40.537" v="402"/>
          <ac:spMkLst>
            <pc:docMk/>
            <pc:sldMk cId="3414313405" sldId="262"/>
            <ac:spMk id="4" creationId="{54AE87AF-B385-112B-1F04-FC12DE18746C}"/>
          </ac:spMkLst>
        </pc:spChg>
        <pc:spChg chg="add del">
          <ac:chgData name="Peter Vegner Kamvig" userId="fb17deee-0513-42a9-965f-af2b57acc4d0" providerId="ADAL" clId="{B85DC92B-7EC6-45E7-8ABE-7C7B30F033A1}" dt="2024-04-11T08:17:13.491" v="404" actId="26606"/>
          <ac:spMkLst>
            <pc:docMk/>
            <pc:sldMk cId="3414313405" sldId="262"/>
            <ac:spMk id="1031" creationId="{A8384FB5-9ADC-4DDC-881B-597D56F5B15D}"/>
          </ac:spMkLst>
        </pc:spChg>
        <pc:spChg chg="add del">
          <ac:chgData name="Peter Vegner Kamvig" userId="fb17deee-0513-42a9-965f-af2b57acc4d0" providerId="ADAL" clId="{B85DC92B-7EC6-45E7-8ABE-7C7B30F033A1}" dt="2024-04-11T08:17:13.491" v="404" actId="26606"/>
          <ac:spMkLst>
            <pc:docMk/>
            <pc:sldMk cId="3414313405" sldId="262"/>
            <ac:spMk id="1033" creationId="{91E5A9A7-95C6-4F4F-B00E-C82E07FE62EF}"/>
          </ac:spMkLst>
        </pc:spChg>
        <pc:spChg chg="add del">
          <ac:chgData name="Peter Vegner Kamvig" userId="fb17deee-0513-42a9-965f-af2b57acc4d0" providerId="ADAL" clId="{B85DC92B-7EC6-45E7-8ABE-7C7B30F033A1}" dt="2024-04-11T08:17:13.491" v="404" actId="26606"/>
          <ac:spMkLst>
            <pc:docMk/>
            <pc:sldMk cId="3414313405" sldId="262"/>
            <ac:spMk id="1035" creationId="{D07DD2DE-F619-49DD-B5E7-03A290FF4ED1}"/>
          </ac:spMkLst>
        </pc:spChg>
        <pc:spChg chg="add del">
          <ac:chgData name="Peter Vegner Kamvig" userId="fb17deee-0513-42a9-965f-af2b57acc4d0" providerId="ADAL" clId="{B85DC92B-7EC6-45E7-8ABE-7C7B30F033A1}" dt="2024-04-11T08:17:13.491" v="404" actId="26606"/>
          <ac:spMkLst>
            <pc:docMk/>
            <pc:sldMk cId="3414313405" sldId="262"/>
            <ac:spMk id="1037" creationId="{85149191-5F60-4A28-AAFF-039F96B0F3EC}"/>
          </ac:spMkLst>
        </pc:spChg>
        <pc:spChg chg="add del">
          <ac:chgData name="Peter Vegner Kamvig" userId="fb17deee-0513-42a9-965f-af2b57acc4d0" providerId="ADAL" clId="{B85DC92B-7EC6-45E7-8ABE-7C7B30F033A1}" dt="2024-04-11T08:17:13.491" v="404" actId="26606"/>
          <ac:spMkLst>
            <pc:docMk/>
            <pc:sldMk cId="3414313405" sldId="262"/>
            <ac:spMk id="1039" creationId="{F8260ED5-17F7-4158-B241-D51DD4CF1B7E}"/>
          </ac:spMkLst>
        </pc:spChg>
        <pc:spChg chg="add">
          <ac:chgData name="Peter Vegner Kamvig" userId="fb17deee-0513-42a9-965f-af2b57acc4d0" providerId="ADAL" clId="{B85DC92B-7EC6-45E7-8ABE-7C7B30F033A1}" dt="2024-04-11T08:17:13.508" v="405" actId="26606"/>
          <ac:spMkLst>
            <pc:docMk/>
            <pc:sldMk cId="3414313405" sldId="262"/>
            <ac:spMk id="1041" creationId="{F13C74B1-5B17-4795-BED0-7140497B445A}"/>
          </ac:spMkLst>
        </pc:spChg>
        <pc:spChg chg="add">
          <ac:chgData name="Peter Vegner Kamvig" userId="fb17deee-0513-42a9-965f-af2b57acc4d0" providerId="ADAL" clId="{B85DC92B-7EC6-45E7-8ABE-7C7B30F033A1}" dt="2024-04-11T08:17:13.508" v="405" actId="26606"/>
          <ac:spMkLst>
            <pc:docMk/>
            <pc:sldMk cId="3414313405" sldId="262"/>
            <ac:spMk id="1042" creationId="{D4974D33-8DC5-464E-8C6D-BE58F0669C17}"/>
          </ac:spMkLst>
        </pc:spChg>
        <pc:spChg chg="add mod">
          <ac:chgData name="Peter Vegner Kamvig" userId="fb17deee-0513-42a9-965f-af2b57acc4d0" providerId="ADAL" clId="{B85DC92B-7EC6-45E7-8ABE-7C7B30F033A1}" dt="2024-04-22T08:14:40.082" v="808" actId="20577"/>
          <ac:spMkLst>
            <pc:docMk/>
            <pc:sldMk cId="3414313405" sldId="262"/>
            <ac:spMk id="1043" creationId="{1DA307FD-7EEE-D56F-1F6E-A66C76E5201B}"/>
          </ac:spMkLst>
        </pc:spChg>
        <pc:picChg chg="add mod">
          <ac:chgData name="Peter Vegner Kamvig" userId="fb17deee-0513-42a9-965f-af2b57acc4d0" providerId="ADAL" clId="{B85DC92B-7EC6-45E7-8ABE-7C7B30F033A1}" dt="2024-04-11T08:17:13.508" v="405" actId="26606"/>
          <ac:picMkLst>
            <pc:docMk/>
            <pc:sldMk cId="3414313405" sldId="262"/>
            <ac:picMk id="1026" creationId="{C61A22B2-EB97-1470-AB06-354EE0D649FB}"/>
          </ac:picMkLst>
        </pc:picChg>
      </pc:sldChg>
      <pc:sldChg chg="modSp add mod">
        <pc:chgData name="Peter Vegner Kamvig" userId="fb17deee-0513-42a9-965f-af2b57acc4d0" providerId="ADAL" clId="{B85DC92B-7EC6-45E7-8ABE-7C7B30F033A1}" dt="2024-04-22T08:14:58.085" v="809" actId="2711"/>
        <pc:sldMkLst>
          <pc:docMk/>
          <pc:sldMk cId="1488599373" sldId="263"/>
        </pc:sldMkLst>
        <pc:spChg chg="mod">
          <ac:chgData name="Peter Vegner Kamvig" userId="fb17deee-0513-42a9-965f-af2b57acc4d0" providerId="ADAL" clId="{B85DC92B-7EC6-45E7-8ABE-7C7B30F033A1}" dt="2024-04-22T08:14:58.085" v="809" actId="2711"/>
          <ac:spMkLst>
            <pc:docMk/>
            <pc:sldMk cId="1488599373" sldId="263"/>
            <ac:spMk id="1043" creationId="{D73B6512-CE52-2EFC-2715-B9C82FF18274}"/>
          </ac:spMkLst>
        </pc:spChg>
      </pc:sldChg>
      <pc:sldChg chg="modSp new mod">
        <pc:chgData name="Peter Vegner Kamvig" userId="fb17deee-0513-42a9-965f-af2b57acc4d0" providerId="ADAL" clId="{B85DC92B-7EC6-45E7-8ABE-7C7B30F033A1}" dt="2024-04-22T08:14:28.273" v="807" actId="1076"/>
        <pc:sldMkLst>
          <pc:docMk/>
          <pc:sldMk cId="436677212" sldId="264"/>
        </pc:sldMkLst>
        <pc:spChg chg="mod">
          <ac:chgData name="Peter Vegner Kamvig" userId="fb17deee-0513-42a9-965f-af2b57acc4d0" providerId="ADAL" clId="{B85DC92B-7EC6-45E7-8ABE-7C7B30F033A1}" dt="2024-04-22T08:14:23.134" v="806" actId="1076"/>
          <ac:spMkLst>
            <pc:docMk/>
            <pc:sldMk cId="436677212" sldId="264"/>
            <ac:spMk id="2" creationId="{6C801D41-FB4B-EF0B-B6FE-396E36AEEA3B}"/>
          </ac:spMkLst>
        </pc:spChg>
        <pc:spChg chg="mod">
          <ac:chgData name="Peter Vegner Kamvig" userId="fb17deee-0513-42a9-965f-af2b57acc4d0" providerId="ADAL" clId="{B85DC92B-7EC6-45E7-8ABE-7C7B30F033A1}" dt="2024-04-22T08:14:28.273" v="807" actId="1076"/>
          <ac:spMkLst>
            <pc:docMk/>
            <pc:sldMk cId="436677212" sldId="264"/>
            <ac:spMk id="3" creationId="{2B0F5992-3277-CC61-19E2-4B3280A9C848}"/>
          </ac:spMkLst>
        </pc:spChg>
      </pc:sldChg>
      <pc:sldChg chg="modSp add mod ord">
        <pc:chgData name="Peter Vegner Kamvig" userId="fb17deee-0513-42a9-965f-af2b57acc4d0" providerId="ADAL" clId="{B85DC92B-7EC6-45E7-8ABE-7C7B30F033A1}" dt="2024-04-22T08:15:16.251" v="810" actId="2711"/>
        <pc:sldMkLst>
          <pc:docMk/>
          <pc:sldMk cId="305201386" sldId="265"/>
        </pc:sldMkLst>
        <pc:spChg chg="mod">
          <ac:chgData name="Peter Vegner Kamvig" userId="fb17deee-0513-42a9-965f-af2b57acc4d0" providerId="ADAL" clId="{B85DC92B-7EC6-45E7-8ABE-7C7B30F033A1}" dt="2024-04-22T08:15:16.251" v="810" actId="2711"/>
          <ac:spMkLst>
            <pc:docMk/>
            <pc:sldMk cId="305201386" sldId="265"/>
            <ac:spMk id="1043" creationId="{60819D28-11D7-F0B2-1B79-F25F7146EC2C}"/>
          </ac:spMkLst>
        </pc:spChg>
      </pc:sldChg>
      <pc:sldChg chg="modSp new mod">
        <pc:chgData name="Peter Vegner Kamvig" userId="fb17deee-0513-42a9-965f-af2b57acc4d0" providerId="ADAL" clId="{B85DC92B-7EC6-45E7-8ABE-7C7B30F033A1}" dt="2024-04-11T08:26:04.709" v="727" actId="5793"/>
        <pc:sldMkLst>
          <pc:docMk/>
          <pc:sldMk cId="3017258164" sldId="266"/>
        </pc:sldMkLst>
        <pc:spChg chg="mod">
          <ac:chgData name="Peter Vegner Kamvig" userId="fb17deee-0513-42a9-965f-af2b57acc4d0" providerId="ADAL" clId="{B85DC92B-7EC6-45E7-8ABE-7C7B30F033A1}" dt="2024-04-11T08:25:51.071" v="701" actId="20577"/>
          <ac:spMkLst>
            <pc:docMk/>
            <pc:sldMk cId="3017258164" sldId="266"/>
            <ac:spMk id="2" creationId="{898E5E3D-ABEF-A3B7-4291-B6BF344F4F1B}"/>
          </ac:spMkLst>
        </pc:spChg>
        <pc:spChg chg="mod">
          <ac:chgData name="Peter Vegner Kamvig" userId="fb17deee-0513-42a9-965f-af2b57acc4d0" providerId="ADAL" clId="{B85DC92B-7EC6-45E7-8ABE-7C7B30F033A1}" dt="2024-04-11T08:26:04.709" v="727" actId="5793"/>
          <ac:spMkLst>
            <pc:docMk/>
            <pc:sldMk cId="3017258164" sldId="266"/>
            <ac:spMk id="3" creationId="{BCA7EE80-4FC1-0720-2117-EA535F0927E6}"/>
          </ac:spMkLst>
        </pc:spChg>
      </pc:sldChg>
      <pc:sldChg chg="modSp new del mod">
        <pc:chgData name="Peter Vegner Kamvig" userId="fb17deee-0513-42a9-965f-af2b57acc4d0" providerId="ADAL" clId="{B85DC92B-7EC6-45E7-8ABE-7C7B30F033A1}" dt="2024-04-18T07:11:58.299" v="734" actId="2696"/>
        <pc:sldMkLst>
          <pc:docMk/>
          <pc:sldMk cId="1423850887" sldId="267"/>
        </pc:sldMkLst>
        <pc:spChg chg="mod">
          <ac:chgData name="Peter Vegner Kamvig" userId="fb17deee-0513-42a9-965f-af2b57acc4d0" providerId="ADAL" clId="{B85DC92B-7EC6-45E7-8ABE-7C7B30F033A1}" dt="2024-04-11T08:23:54.872" v="645" actId="20577"/>
          <ac:spMkLst>
            <pc:docMk/>
            <pc:sldMk cId="1423850887" sldId="267"/>
            <ac:spMk id="2" creationId="{645C507C-5F65-FCA5-7052-4E763D38DA33}"/>
          </ac:spMkLst>
        </pc:spChg>
      </pc:sldChg>
      <pc:sldChg chg="addSp delSp modSp add mod ord">
        <pc:chgData name="Peter Vegner Kamvig" userId="fb17deee-0513-42a9-965f-af2b57acc4d0" providerId="ADAL" clId="{B85DC92B-7EC6-45E7-8ABE-7C7B30F033A1}" dt="2024-04-29T12:50:19.947" v="1622" actId="20577"/>
        <pc:sldMkLst>
          <pc:docMk/>
          <pc:sldMk cId="1048515267" sldId="280"/>
        </pc:sldMkLst>
        <pc:spChg chg="add del mod">
          <ac:chgData name="Peter Vegner Kamvig" userId="fb17deee-0513-42a9-965f-af2b57acc4d0" providerId="ADAL" clId="{B85DC92B-7EC6-45E7-8ABE-7C7B30F033A1}" dt="2024-04-29T12:49:37.011" v="1578"/>
          <ac:spMkLst>
            <pc:docMk/>
            <pc:sldMk cId="1048515267" sldId="280"/>
            <ac:spMk id="2" creationId="{0B8E15AA-97BA-A57E-E05A-6DD22DB965A2}"/>
          </ac:spMkLst>
        </pc:spChg>
        <pc:spChg chg="add mod">
          <ac:chgData name="Peter Vegner Kamvig" userId="fb17deee-0513-42a9-965f-af2b57acc4d0" providerId="ADAL" clId="{B85DC92B-7EC6-45E7-8ABE-7C7B30F033A1}" dt="2024-04-29T12:50:19.947" v="1622" actId="20577"/>
          <ac:spMkLst>
            <pc:docMk/>
            <pc:sldMk cId="1048515267" sldId="280"/>
            <ac:spMk id="3" creationId="{7E73789B-2855-3D26-969E-3077B04E7334}"/>
          </ac:spMkLst>
        </pc:spChg>
      </pc:sldChg>
      <pc:sldChg chg="modSp add mod setBg">
        <pc:chgData name="Peter Vegner Kamvig" userId="fb17deee-0513-42a9-965f-af2b57acc4d0" providerId="ADAL" clId="{B85DC92B-7EC6-45E7-8ABE-7C7B30F033A1}" dt="2024-04-29T12:33:48.265" v="1521" actId="20577"/>
        <pc:sldMkLst>
          <pc:docMk/>
          <pc:sldMk cId="977486181" sldId="281"/>
        </pc:sldMkLst>
        <pc:spChg chg="mod">
          <ac:chgData name="Peter Vegner Kamvig" userId="fb17deee-0513-42a9-965f-af2b57acc4d0" providerId="ADAL" clId="{B85DC92B-7EC6-45E7-8ABE-7C7B30F033A1}" dt="2024-04-29T12:33:48.265" v="1521" actId="20577"/>
          <ac:spMkLst>
            <pc:docMk/>
            <pc:sldMk cId="977486181" sldId="281"/>
            <ac:spMk id="13" creationId="{8361A00A-E97C-93EA-DC13-A058C3A226C2}"/>
          </ac:spMkLst>
        </pc:spChg>
      </pc:sldChg>
      <pc:sldChg chg="modSp add mod">
        <pc:chgData name="Peter Vegner Kamvig" userId="fb17deee-0513-42a9-965f-af2b57acc4d0" providerId="ADAL" clId="{B85DC92B-7EC6-45E7-8ABE-7C7B30F033A1}" dt="2024-04-29T12:36:31.513" v="1554" actId="20577"/>
        <pc:sldMkLst>
          <pc:docMk/>
          <pc:sldMk cId="2358853669" sldId="282"/>
        </pc:sldMkLst>
        <pc:spChg chg="mod">
          <ac:chgData name="Peter Vegner Kamvig" userId="fb17deee-0513-42a9-965f-af2b57acc4d0" providerId="ADAL" clId="{B85DC92B-7EC6-45E7-8ABE-7C7B30F033A1}" dt="2024-04-29T12:36:31.513" v="1554" actId="20577"/>
          <ac:spMkLst>
            <pc:docMk/>
            <pc:sldMk cId="2358853669" sldId="282"/>
            <ac:spMk id="2" creationId="{528B9F8A-2E8B-ED00-8293-4B3867692C42}"/>
          </ac:spMkLst>
        </pc:spChg>
        <pc:spChg chg="mod">
          <ac:chgData name="Peter Vegner Kamvig" userId="fb17deee-0513-42a9-965f-af2b57acc4d0" providerId="ADAL" clId="{B85DC92B-7EC6-45E7-8ABE-7C7B30F033A1}" dt="2024-04-22T08:15:52.847" v="851" actId="14100"/>
          <ac:spMkLst>
            <pc:docMk/>
            <pc:sldMk cId="2358853669" sldId="282"/>
            <ac:spMk id="1043" creationId="{60819D28-11D7-F0B2-1B79-F25F7146EC2C}"/>
          </ac:spMkLst>
        </pc:spChg>
      </pc:sldChg>
    </pc:docChg>
  </pc:docChgLst>
  <pc:docChgLst>
    <pc:chgData name="Peter Vegner Kamvig" userId="S::cd9n@kk.dk::fb17deee-0513-42a9-965f-af2b57acc4d0" providerId="AD" clId="Web-{DC618761-7A6A-267C-37FF-8F01798DD7E2}"/>
    <pc:docChg chg="modSld">
      <pc:chgData name="Peter Vegner Kamvig" userId="S::cd9n@kk.dk::fb17deee-0513-42a9-965f-af2b57acc4d0" providerId="AD" clId="Web-{DC618761-7A6A-267C-37FF-8F01798DD7E2}" dt="2024-05-14T10:30:56.282" v="92" actId="14100"/>
      <pc:docMkLst>
        <pc:docMk/>
      </pc:docMkLst>
      <pc:sldChg chg="addSp modSp">
        <pc:chgData name="Peter Vegner Kamvig" userId="S::cd9n@kk.dk::fb17deee-0513-42a9-965f-af2b57acc4d0" providerId="AD" clId="Web-{DC618761-7A6A-267C-37FF-8F01798DD7E2}" dt="2024-05-14T10:30:56.282" v="92" actId="14100"/>
        <pc:sldMkLst>
          <pc:docMk/>
          <pc:sldMk cId="2840802666" sldId="292"/>
        </pc:sldMkLst>
        <pc:spChg chg="add mod">
          <ac:chgData name="Peter Vegner Kamvig" userId="S::cd9n@kk.dk::fb17deee-0513-42a9-965f-af2b57acc4d0" providerId="AD" clId="Web-{DC618761-7A6A-267C-37FF-8F01798DD7E2}" dt="2024-05-14T10:30:23.812" v="86" actId="14100"/>
          <ac:spMkLst>
            <pc:docMk/>
            <pc:sldMk cId="2840802666" sldId="292"/>
            <ac:spMk id="5" creationId="{1B4147A6-7BB2-EFCB-88EE-49ED1B519C83}"/>
          </ac:spMkLst>
        </pc:spChg>
        <pc:picChg chg="add mod">
          <ac:chgData name="Peter Vegner Kamvig" userId="S::cd9n@kk.dk::fb17deee-0513-42a9-965f-af2b57acc4d0" providerId="AD" clId="Web-{DC618761-7A6A-267C-37FF-8F01798DD7E2}" dt="2024-05-14T10:30:56.282" v="92" actId="14100"/>
          <ac:picMkLst>
            <pc:docMk/>
            <pc:sldMk cId="2840802666" sldId="292"/>
            <ac:picMk id="6" creationId="{F08D335A-7398-50B5-8A1B-E6B1A022A6ED}"/>
          </ac:picMkLst>
        </pc:picChg>
      </pc:sldChg>
    </pc:docChg>
  </pc:docChgLst>
  <pc:docChgLst>
    <pc:chgData name="Signe Wilms Raun" userId="f6b5819a-8c60-413d-92b1-139550cd4264" providerId="ADAL" clId="{E30BD06E-FCBF-4340-B09A-F22CFAF37557}"/>
    <pc:docChg chg="undo custSel addSld delSld modSld sldOrd">
      <pc:chgData name="Signe Wilms Raun" userId="f6b5819a-8c60-413d-92b1-139550cd4264" providerId="ADAL" clId="{E30BD06E-FCBF-4340-B09A-F22CFAF37557}" dt="2024-05-22T14:55:14.586" v="253" actId="1076"/>
      <pc:docMkLst>
        <pc:docMk/>
      </pc:docMkLst>
      <pc:sldChg chg="modSp mod">
        <pc:chgData name="Signe Wilms Raun" userId="f6b5819a-8c60-413d-92b1-139550cd4264" providerId="ADAL" clId="{E30BD06E-FCBF-4340-B09A-F22CFAF37557}" dt="2024-05-22T14:55:14.586" v="253" actId="1076"/>
        <pc:sldMkLst>
          <pc:docMk/>
          <pc:sldMk cId="1910225348" sldId="260"/>
        </pc:sldMkLst>
        <pc:picChg chg="mod">
          <ac:chgData name="Signe Wilms Raun" userId="f6b5819a-8c60-413d-92b1-139550cd4264" providerId="ADAL" clId="{E30BD06E-FCBF-4340-B09A-F22CFAF37557}" dt="2024-05-22T14:55:14.586" v="253" actId="1076"/>
          <ac:picMkLst>
            <pc:docMk/>
            <pc:sldMk cId="1910225348" sldId="260"/>
            <ac:picMk id="5" creationId="{5F880AF3-9BF1-DF75-91E0-DFA7AA0834C8}"/>
          </ac:picMkLst>
        </pc:picChg>
      </pc:sldChg>
      <pc:sldChg chg="modSp mod">
        <pc:chgData name="Signe Wilms Raun" userId="f6b5819a-8c60-413d-92b1-139550cd4264" providerId="ADAL" clId="{E30BD06E-FCBF-4340-B09A-F22CFAF37557}" dt="2024-05-13T07:32:50.320" v="249" actId="2711"/>
        <pc:sldMkLst>
          <pc:docMk/>
          <pc:sldMk cId="4203719786" sldId="283"/>
        </pc:sldMkLst>
        <pc:spChg chg="mod">
          <ac:chgData name="Signe Wilms Raun" userId="f6b5819a-8c60-413d-92b1-139550cd4264" providerId="ADAL" clId="{E30BD06E-FCBF-4340-B09A-F22CFAF37557}" dt="2024-05-13T07:32:37.001" v="247" actId="2711"/>
          <ac:spMkLst>
            <pc:docMk/>
            <pc:sldMk cId="4203719786" sldId="283"/>
            <ac:spMk id="13" creationId="{8361A00A-E97C-93EA-DC13-A058C3A226C2}"/>
          </ac:spMkLst>
        </pc:spChg>
        <pc:spChg chg="mod">
          <ac:chgData name="Signe Wilms Raun" userId="f6b5819a-8c60-413d-92b1-139550cd4264" providerId="ADAL" clId="{E30BD06E-FCBF-4340-B09A-F22CFAF37557}" dt="2024-05-13T07:32:42.554" v="248" actId="2711"/>
          <ac:spMkLst>
            <pc:docMk/>
            <pc:sldMk cId="4203719786" sldId="283"/>
            <ac:spMk id="14" creationId="{346977B9-CF5C-49B1-FD3D-7DB5E9A2B30E}"/>
          </ac:spMkLst>
        </pc:spChg>
        <pc:spChg chg="mod">
          <ac:chgData name="Signe Wilms Raun" userId="f6b5819a-8c60-413d-92b1-139550cd4264" providerId="ADAL" clId="{E30BD06E-FCBF-4340-B09A-F22CFAF37557}" dt="2024-05-13T07:32:31.247" v="246" actId="2711"/>
          <ac:spMkLst>
            <pc:docMk/>
            <pc:sldMk cId="4203719786" sldId="283"/>
            <ac:spMk id="15" creationId="{D0A111EE-F009-4684-D319-341E6B98F708}"/>
          </ac:spMkLst>
        </pc:spChg>
        <pc:spChg chg="mod">
          <ac:chgData name="Signe Wilms Raun" userId="f6b5819a-8c60-413d-92b1-139550cd4264" providerId="ADAL" clId="{E30BD06E-FCBF-4340-B09A-F22CFAF37557}" dt="2024-05-13T07:32:25.426" v="245" actId="2711"/>
          <ac:spMkLst>
            <pc:docMk/>
            <pc:sldMk cId="4203719786" sldId="283"/>
            <ac:spMk id="16" creationId="{D4DD9EEF-894D-7B87-247A-49C5CEC3D8DF}"/>
          </ac:spMkLst>
        </pc:spChg>
        <pc:spChg chg="mod">
          <ac:chgData name="Signe Wilms Raun" userId="f6b5819a-8c60-413d-92b1-139550cd4264" providerId="ADAL" clId="{E30BD06E-FCBF-4340-B09A-F22CFAF37557}" dt="2024-05-13T07:32:50.320" v="249" actId="2711"/>
          <ac:spMkLst>
            <pc:docMk/>
            <pc:sldMk cId="4203719786" sldId="283"/>
            <ac:spMk id="21" creationId="{65364D9D-1766-BBEC-3AB6-876CE0421D10}"/>
          </ac:spMkLst>
        </pc:spChg>
        <pc:spChg chg="mod">
          <ac:chgData name="Signe Wilms Raun" userId="f6b5819a-8c60-413d-92b1-139550cd4264" providerId="ADAL" clId="{E30BD06E-FCBF-4340-B09A-F22CFAF37557}" dt="2024-05-13T07:31:44.609" v="236" actId="255"/>
          <ac:spMkLst>
            <pc:docMk/>
            <pc:sldMk cId="4203719786" sldId="283"/>
            <ac:spMk id="22" creationId="{97B63320-E185-AF93-54AD-4A86989CCC5F}"/>
          </ac:spMkLst>
        </pc:spChg>
        <pc:spChg chg="mod">
          <ac:chgData name="Signe Wilms Raun" userId="f6b5819a-8c60-413d-92b1-139550cd4264" providerId="ADAL" clId="{E30BD06E-FCBF-4340-B09A-F22CFAF37557}" dt="2024-05-13T07:28:42.242" v="215" actId="6549"/>
          <ac:spMkLst>
            <pc:docMk/>
            <pc:sldMk cId="4203719786" sldId="283"/>
            <ac:spMk id="23" creationId="{55B90E44-0F8E-6797-C187-60776EE9EB00}"/>
          </ac:spMkLst>
        </pc:spChg>
        <pc:spChg chg="mod">
          <ac:chgData name="Signe Wilms Raun" userId="f6b5819a-8c60-413d-92b1-139550cd4264" providerId="ADAL" clId="{E30BD06E-FCBF-4340-B09A-F22CFAF37557}" dt="2024-05-13T07:31:36.909" v="235" actId="255"/>
          <ac:spMkLst>
            <pc:docMk/>
            <pc:sldMk cId="4203719786" sldId="283"/>
            <ac:spMk id="24" creationId="{052F26D1-946A-B3E2-E187-B15CADB8203F}"/>
          </ac:spMkLst>
        </pc:spChg>
        <pc:spChg chg="mod">
          <ac:chgData name="Signe Wilms Raun" userId="f6b5819a-8c60-413d-92b1-139550cd4264" providerId="ADAL" clId="{E30BD06E-FCBF-4340-B09A-F22CFAF37557}" dt="2024-05-13T07:32:14.306" v="244" actId="1076"/>
          <ac:spMkLst>
            <pc:docMk/>
            <pc:sldMk cId="4203719786" sldId="283"/>
            <ac:spMk id="25" creationId="{F5D9BBAC-B349-B040-1CA3-D03D6024F554}"/>
          </ac:spMkLst>
        </pc:spChg>
      </pc:sldChg>
      <pc:sldChg chg="addSp delSp modSp add del mod modNotesTx">
        <pc:chgData name="Signe Wilms Raun" userId="f6b5819a-8c60-413d-92b1-139550cd4264" providerId="ADAL" clId="{E30BD06E-FCBF-4340-B09A-F22CFAF37557}" dt="2024-05-13T07:25:07.789" v="57" actId="47"/>
        <pc:sldMkLst>
          <pc:docMk/>
          <pc:sldMk cId="1339815325" sldId="296"/>
        </pc:sldMkLst>
        <pc:spChg chg="add mod">
          <ac:chgData name="Signe Wilms Raun" userId="f6b5819a-8c60-413d-92b1-139550cd4264" providerId="ADAL" clId="{E30BD06E-FCBF-4340-B09A-F22CFAF37557}" dt="2024-05-13T07:24:27.170" v="46" actId="21"/>
          <ac:spMkLst>
            <pc:docMk/>
            <pc:sldMk cId="1339815325" sldId="296"/>
            <ac:spMk id="3" creationId="{90C523EB-28EC-2078-3233-3AD7FCCD9EBF}"/>
          </ac:spMkLst>
        </pc:spChg>
        <pc:spChg chg="mod">
          <ac:chgData name="Signe Wilms Raun" userId="f6b5819a-8c60-413d-92b1-139550cd4264" providerId="ADAL" clId="{E30BD06E-FCBF-4340-B09A-F22CFAF37557}" dt="2024-05-13T07:22:41.750" v="22" actId="1076"/>
          <ac:spMkLst>
            <pc:docMk/>
            <pc:sldMk cId="1339815325" sldId="296"/>
            <ac:spMk id="5" creationId="{9D6E55A9-FB87-4686-11FC-8DC9892238B3}"/>
          </ac:spMkLst>
        </pc:spChg>
        <pc:spChg chg="del mod">
          <ac:chgData name="Signe Wilms Raun" userId="f6b5819a-8c60-413d-92b1-139550cd4264" providerId="ADAL" clId="{E30BD06E-FCBF-4340-B09A-F22CFAF37557}" dt="2024-05-13T07:22:51.430" v="27"/>
          <ac:spMkLst>
            <pc:docMk/>
            <pc:sldMk cId="1339815325" sldId="296"/>
            <ac:spMk id="6" creationId="{28E3765F-5361-1C37-54A3-D92BF8E11B23}"/>
          </ac:spMkLst>
        </pc:spChg>
        <pc:spChg chg="mod">
          <ac:chgData name="Signe Wilms Raun" userId="f6b5819a-8c60-413d-92b1-139550cd4264" providerId="ADAL" clId="{E30BD06E-FCBF-4340-B09A-F22CFAF37557}" dt="2024-05-13T07:22:06.570" v="18" actId="1076"/>
          <ac:spMkLst>
            <pc:docMk/>
            <pc:sldMk cId="1339815325" sldId="296"/>
            <ac:spMk id="9" creationId="{1DE44E6E-AEB6-F1A5-6B47-F4BCD6A60ECD}"/>
          </ac:spMkLst>
        </pc:spChg>
      </pc:sldChg>
      <pc:sldChg chg="add del">
        <pc:chgData name="Signe Wilms Raun" userId="f6b5819a-8c60-413d-92b1-139550cd4264" providerId="ADAL" clId="{E30BD06E-FCBF-4340-B09A-F22CFAF37557}" dt="2024-05-13T07:21:16.572" v="1" actId="47"/>
        <pc:sldMkLst>
          <pc:docMk/>
          <pc:sldMk cId="3025154652" sldId="296"/>
        </pc:sldMkLst>
      </pc:sldChg>
      <pc:sldChg chg="add del">
        <pc:chgData name="Signe Wilms Raun" userId="f6b5819a-8c60-413d-92b1-139550cd4264" providerId="ADAL" clId="{E30BD06E-FCBF-4340-B09A-F22CFAF37557}" dt="2024-05-13T07:21:25.698" v="5"/>
        <pc:sldMkLst>
          <pc:docMk/>
          <pc:sldMk cId="2868943947" sldId="297"/>
        </pc:sldMkLst>
      </pc:sldChg>
      <pc:sldChg chg="addSp modSp new mod ord">
        <pc:chgData name="Signe Wilms Raun" userId="f6b5819a-8c60-413d-92b1-139550cd4264" providerId="ADAL" clId="{E30BD06E-FCBF-4340-B09A-F22CFAF37557}" dt="2024-05-13T13:04:24.285" v="252"/>
        <pc:sldMkLst>
          <pc:docMk/>
          <pc:sldMk cId="3671992224" sldId="297"/>
        </pc:sldMkLst>
        <pc:spChg chg="mod">
          <ac:chgData name="Signe Wilms Raun" userId="f6b5819a-8c60-413d-92b1-139550cd4264" providerId="ADAL" clId="{E30BD06E-FCBF-4340-B09A-F22CFAF37557}" dt="2024-05-13T07:26:18.066" v="91" actId="20577"/>
          <ac:spMkLst>
            <pc:docMk/>
            <pc:sldMk cId="3671992224" sldId="297"/>
            <ac:spMk id="2" creationId="{23BA3B0D-810D-C87E-FC0A-8445F91077EE}"/>
          </ac:spMkLst>
        </pc:spChg>
        <pc:spChg chg="mod">
          <ac:chgData name="Signe Wilms Raun" userId="f6b5819a-8c60-413d-92b1-139550cd4264" providerId="ADAL" clId="{E30BD06E-FCBF-4340-B09A-F22CFAF37557}" dt="2024-05-13T12:48:41.291" v="250" actId="6549"/>
          <ac:spMkLst>
            <pc:docMk/>
            <pc:sldMk cId="3671992224" sldId="297"/>
            <ac:spMk id="3" creationId="{FFED8E71-1D2A-9BCE-3878-0E7F4C3D1B29}"/>
          </ac:spMkLst>
        </pc:spChg>
        <pc:spChg chg="add mod">
          <ac:chgData name="Signe Wilms Raun" userId="f6b5819a-8c60-413d-92b1-139550cd4264" providerId="ADAL" clId="{E30BD06E-FCBF-4340-B09A-F22CFAF37557}" dt="2024-05-13T07:25:46.604" v="66" actId="14100"/>
          <ac:spMkLst>
            <pc:docMk/>
            <pc:sldMk cId="3671992224" sldId="297"/>
            <ac:spMk id="4" creationId="{9C107100-ECBF-E5C6-CA46-0DDDBEB33A73}"/>
          </ac:spMkLst>
        </pc:spChg>
      </pc:sldChg>
    </pc:docChg>
  </pc:docChgLst>
  <pc:docChgLst>
    <pc:chgData name="Peter Vegner Kamvig" userId="S::cd9n@kk.dk::fb17deee-0513-42a9-965f-af2b57acc4d0" providerId="AD" clId="Web-{A1F821AE-7A4D-A572-D4FD-9C6170A2A612}"/>
    <pc:docChg chg="modSld">
      <pc:chgData name="Peter Vegner Kamvig" userId="S::cd9n@kk.dk::fb17deee-0513-42a9-965f-af2b57acc4d0" providerId="AD" clId="Web-{A1F821AE-7A4D-A572-D4FD-9C6170A2A612}" dt="2024-05-15T11:08:23.242" v="3" actId="14100"/>
      <pc:docMkLst>
        <pc:docMk/>
      </pc:docMkLst>
      <pc:sldChg chg="modSp">
        <pc:chgData name="Peter Vegner Kamvig" userId="S::cd9n@kk.dk::fb17deee-0513-42a9-965f-af2b57acc4d0" providerId="AD" clId="Web-{A1F821AE-7A4D-A572-D4FD-9C6170A2A612}" dt="2024-05-15T11:08:23.242" v="3" actId="14100"/>
        <pc:sldMkLst>
          <pc:docMk/>
          <pc:sldMk cId="2249270526" sldId="259"/>
        </pc:sldMkLst>
        <pc:spChg chg="mod">
          <ac:chgData name="Peter Vegner Kamvig" userId="S::cd9n@kk.dk::fb17deee-0513-42a9-965f-af2b57acc4d0" providerId="AD" clId="Web-{A1F821AE-7A4D-A572-D4FD-9C6170A2A612}" dt="2024-05-15T11:07:32.336" v="1" actId="1076"/>
          <ac:spMkLst>
            <pc:docMk/>
            <pc:sldMk cId="2249270526" sldId="259"/>
            <ac:spMk id="2" creationId="{F19E24A6-D70D-0BD0-03A5-3ACE4A0AB351}"/>
          </ac:spMkLst>
        </pc:spChg>
        <pc:spChg chg="ord">
          <ac:chgData name="Peter Vegner Kamvig" userId="S::cd9n@kk.dk::fb17deee-0513-42a9-965f-af2b57acc4d0" providerId="AD" clId="Web-{A1F821AE-7A4D-A572-D4FD-9C6170A2A612}" dt="2024-05-15T11:06:34.288" v="0"/>
          <ac:spMkLst>
            <pc:docMk/>
            <pc:sldMk cId="2249270526" sldId="259"/>
            <ac:spMk id="14" creationId="{BE44CF6E-320A-5DD1-C215-93E38E27944E}"/>
          </ac:spMkLst>
        </pc:spChg>
        <pc:spChg chg="mod">
          <ac:chgData name="Peter Vegner Kamvig" userId="S::cd9n@kk.dk::fb17deee-0513-42a9-965f-af2b57acc4d0" providerId="AD" clId="Web-{A1F821AE-7A4D-A572-D4FD-9C6170A2A612}" dt="2024-05-15T11:08:23.242" v="3" actId="14100"/>
          <ac:spMkLst>
            <pc:docMk/>
            <pc:sldMk cId="2249270526" sldId="259"/>
            <ac:spMk id="21" creationId="{DB8545E4-653E-B09B-FA12-9B43D2500B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B4FFB-4895-4816-9E43-171E8A891ABA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3FC26-33BC-48B8-8BB4-95682A72BE4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6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858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607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C3FC26-33BC-48B8-8BB4-95682A72BE4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627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FE389-9158-6985-FF24-758FFE83E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761914-1BBC-7DF7-AA13-6AAD89F4A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2CE5B1-D5B2-84B4-A702-BECA47EB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B5BAC7-1A9C-7944-6B80-0DF72D44E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7D21F29-6301-BCD4-BBAA-EA1767A0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173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BB573-4F32-45BC-BBCA-53DEC615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04969F0-5EAE-7312-FD73-75D5AF230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F3D8E5-123A-FED9-7432-84D03ABF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FBBA7E-17D6-0CFE-C206-84DC85D2D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748442-6B30-749D-E9C2-606030CF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591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C858F27-0B8F-00AA-9A24-564C080C28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B2ED2EB-2F63-37C9-674F-8694FB6BA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9FEEDA9-2C7F-427B-DADB-3907E9B0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274F11-86CD-19B0-1C7D-B432463D5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96658B-74C4-A430-A197-D3FBE31D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541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3930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8AADD-9F93-6CAF-AC5E-6B40C974D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47250B-FD14-A5A4-3030-7D00D1202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926274-1B1B-2EA5-B5E1-6867CD2CE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EC87D88-2945-D79E-6655-C32390DA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7984BC8-8A69-A4A7-07FF-07152B2C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22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00A6C-4453-6EFD-99B8-0C9530D7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6CA8F2-B42B-4BD8-D571-36808B830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959E373-1FC4-E62D-FAA3-EB3FDFC0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495E5E-1DBD-C86F-0594-15FF8B1F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78DE65-4C3E-9B75-9D31-8EDE9C35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99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C629C-53BF-1CDE-7D9E-EA424814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CE5F26-19B3-C570-7D68-F5D436646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865E1F3-8BE2-5291-CC5C-8DDFC5D4F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F63554A-40A8-D801-338E-7DE9A91D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680AC6A-6124-2239-203F-ECBF4E59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497DAFE-AACF-743A-1E11-CBB9C7AB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258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9E81B-7BC9-8C60-7067-41C409B1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C3EA0B-A18B-FCED-D0CF-D4F022CBC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FC1C232-BC32-069E-FA5A-631E23332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5085DD1-9F49-D3C7-72AB-34D67285D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F25AEA-4085-0FB3-697D-D4231AE00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3537894-4F88-C866-C2C4-F623E1DD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C236562-A4C7-A4DB-7620-5FDF56E0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8543419-6E4C-E10C-B277-AD668311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539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38312-00D6-E5D3-5E8B-04DF7CD8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6422F3B-1AB4-C3FC-4CF7-14A389FC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51E3481-6D4C-E1B8-D7A1-98F2FF9C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BE0C22-9609-0A06-8CD2-930F8619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559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4833684-87BD-5A39-8170-8F2BDEB4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82D3AB5-C5BC-0A73-D6CB-9E917A18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7D7EFBB-C4D4-F78A-612A-04E999FB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136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40861-E80F-96D2-3CD9-EE5F3240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DA24AE-BB48-12FF-463F-47B31E28C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696C01B-5960-E7EA-C4D8-FC2EAF9D2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297A490-9DEA-90D4-CBB1-2ED2E35D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AF0FEC-3560-A842-A439-433EBF76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5553E3E-E828-8B8A-3063-F3BBB874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21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1AE06-06C2-BCD0-0E39-55ABD1FE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ADE9B9C-DC2C-0BC2-E0A2-0058C5E0B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0A542-4B19-AC89-30E7-2D5EA775A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A2DD4B-31F2-2D2C-107E-F1550CB1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F49E-2499-46F4-81A2-0F745B4003A1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5565F8-9100-5562-239A-11B2825E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B3959CF-B6AD-A65B-47FE-4AE9170A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80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12.xml"/><Relationship Id="rId1" Type="http://schemas.openxmlformats.org/officeDocument/2006/relationships/slideLayout" Target="../slideLayouts/slideLayout13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tags" Target="../tags/tag1.xml"/><Relationship Id="rId15" Type="http://schemas.openxmlformats.org/officeDocument/2006/relationships/tags" Target="../tags/tag11.xml"/><Relationship Id="rId10" Type="http://schemas.openxmlformats.org/officeDocument/2006/relationships/tags" Target="../tags/tag6.xml"/><Relationship Id="rId4" Type="http://schemas.openxmlformats.org/officeDocument/2006/relationships/theme" Target="../theme/theme2.xml"/><Relationship Id="rId9" Type="http://schemas.openxmlformats.org/officeDocument/2006/relationships/tags" Target="../tags/tag5.xml"/><Relationship Id="rId14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6E40F54-CF31-8E62-B827-BCDBE0F6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5413DC3-3430-8B4E-2FB9-EE66DCB3A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9EE699-F14A-E302-60AF-A5BF526E1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F49E-2499-46F4-81A2-0F745B4003A1}" type="datetimeFigureOut">
              <a:rPr lang="da-DK" smtClean="0"/>
              <a:t>22-05-2024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0D3ECE-477B-4E06-3D26-EBDEE8093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42876E-38FB-FD37-61E7-174FE7063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C4FA-6D1A-47AD-B0F3-CBFD5BEC84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676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79" r:id="rId2"/>
    <p:sldLayoutId id="2147483767" r:id="rId3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trio-i-buf.kk.dk/indflydels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arbejdsmiljoe.kk.dk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edsekretariat@buf.kk.d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E5E37-B701-2237-8813-56FED5BC31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>
                <a:latin typeface="KBH Black" panose="00000A00000000000000" pitchFamily="2" charset="0"/>
              </a:rPr>
              <a:t>Velkommen til temadag om indflydelse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64A7F87-3A56-E70C-B6BE-1941E8E090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>
                <a:latin typeface="KBH Demibold" panose="00000700000000000000" pitchFamily="2" charset="0"/>
              </a:rPr>
              <a:t>Onsdag 15.05.24 kl. 14.00 – 16.00</a:t>
            </a:r>
          </a:p>
        </p:txBody>
      </p:sp>
      <p:pic>
        <p:nvPicPr>
          <p:cNvPr id="4" name="Billede 3" descr="Et billede, der indeholder tegneserie, skærmbillede, Grafik, kunst&#10;&#10;Automatisk genereret beskrivelse">
            <a:extLst>
              <a:ext uri="{FF2B5EF4-FFF2-40B4-BE49-F238E27FC236}">
                <a16:creationId xmlns:a16="http://schemas.microsoft.com/office/drawing/2014/main" id="{979ACD29-A15D-CD1F-A3B1-1A4F9A982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44" y="230263"/>
            <a:ext cx="8399311" cy="839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87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: afrundede hjørner 13">
            <a:extLst>
              <a:ext uri="{FF2B5EF4-FFF2-40B4-BE49-F238E27FC236}">
                <a16:creationId xmlns:a16="http://schemas.microsoft.com/office/drawing/2014/main" id="{BE44CF6E-320A-5DD1-C215-93E38E27944E}"/>
              </a:ext>
            </a:extLst>
          </p:cNvPr>
          <p:cNvSpPr/>
          <p:nvPr/>
        </p:nvSpPr>
        <p:spPr>
          <a:xfrm>
            <a:off x="183409" y="1620456"/>
            <a:ext cx="3427892" cy="135928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9E24A6-D70D-0BD0-03A5-3ACE4A0AB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360" y="-198189"/>
            <a:ext cx="9144000" cy="1903956"/>
          </a:xfrm>
        </p:spPr>
        <p:txBody>
          <a:bodyPr/>
          <a:lstStyle/>
          <a:p>
            <a:r>
              <a:rPr lang="da-DK">
                <a:latin typeface="KBH Black" panose="00000A00000000000000" pitchFamily="2" charset="0"/>
              </a:rPr>
              <a:t>MED-aftalen og indflydelse</a:t>
            </a:r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ACE770D0-6EC4-3788-7FBE-71F3D0142A77}"/>
              </a:ext>
            </a:extLst>
          </p:cNvPr>
          <p:cNvSpPr txBox="1">
            <a:spLocks/>
          </p:cNvSpPr>
          <p:nvPr/>
        </p:nvSpPr>
        <p:spPr>
          <a:xfrm>
            <a:off x="4096195" y="2381907"/>
            <a:ext cx="397902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MED-indflydelse</a:t>
            </a:r>
          </a:p>
          <a:p>
            <a:r>
              <a:rPr lang="da-DK" b="1">
                <a:latin typeface="KBH Medium" panose="00000600000000000000" pitchFamily="2" charset="0"/>
              </a:rPr>
              <a:t>MED-bestemmelse</a:t>
            </a:r>
          </a:p>
          <a:p>
            <a:r>
              <a:rPr lang="da-DK" b="1">
                <a:latin typeface="KBH Medium" panose="00000600000000000000" pitchFamily="2" charset="0"/>
              </a:rPr>
              <a:t>MED-ansvar</a:t>
            </a:r>
          </a:p>
        </p:txBody>
      </p:sp>
      <p:sp>
        <p:nvSpPr>
          <p:cNvPr id="5" name="Undertitel 2">
            <a:extLst>
              <a:ext uri="{FF2B5EF4-FFF2-40B4-BE49-F238E27FC236}">
                <a16:creationId xmlns:a16="http://schemas.microsoft.com/office/drawing/2014/main" id="{42FB9DFD-7785-205D-641F-850489F646F4}"/>
              </a:ext>
            </a:extLst>
          </p:cNvPr>
          <p:cNvSpPr txBox="1">
            <a:spLocks/>
          </p:cNvSpPr>
          <p:nvPr/>
        </p:nvSpPr>
        <p:spPr>
          <a:xfrm>
            <a:off x="8226828" y="2111607"/>
            <a:ext cx="3979025" cy="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Gennemsigtighed</a:t>
            </a:r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51B7FA16-3AA7-88A1-9E81-3C77D8084827}"/>
              </a:ext>
            </a:extLst>
          </p:cNvPr>
          <p:cNvSpPr txBox="1">
            <a:spLocks/>
          </p:cNvSpPr>
          <p:nvPr/>
        </p:nvSpPr>
        <p:spPr>
          <a:xfrm>
            <a:off x="1166058" y="3296988"/>
            <a:ext cx="2757054" cy="442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Kerneopgaven</a:t>
            </a: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8BA4656D-32DE-8128-6F7E-629A653155E2}"/>
              </a:ext>
            </a:extLst>
          </p:cNvPr>
          <p:cNvSpPr txBox="1">
            <a:spLocks/>
          </p:cNvSpPr>
          <p:nvPr/>
        </p:nvSpPr>
        <p:spPr>
          <a:xfrm>
            <a:off x="183409" y="1894702"/>
            <a:ext cx="3276996" cy="623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Bedre beslutningsgrundlag</a:t>
            </a:r>
          </a:p>
        </p:txBody>
      </p:sp>
      <p:sp>
        <p:nvSpPr>
          <p:cNvPr id="8" name="Undertitel 2">
            <a:extLst>
              <a:ext uri="{FF2B5EF4-FFF2-40B4-BE49-F238E27FC236}">
                <a16:creationId xmlns:a16="http://schemas.microsoft.com/office/drawing/2014/main" id="{F46BE5B1-E468-C562-CFFB-DA51789F9B1F}"/>
              </a:ext>
            </a:extLst>
          </p:cNvPr>
          <p:cNvSpPr txBox="1">
            <a:spLocks/>
          </p:cNvSpPr>
          <p:nvPr/>
        </p:nvSpPr>
        <p:spPr>
          <a:xfrm>
            <a:off x="9314383" y="4100162"/>
            <a:ext cx="2757054" cy="7298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Forventnings-afklaring</a:t>
            </a: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5E13A6C3-F3A3-6767-A1E4-EA104A089F7E}"/>
              </a:ext>
            </a:extLst>
          </p:cNvPr>
          <p:cNvSpPr txBox="1">
            <a:spLocks/>
          </p:cNvSpPr>
          <p:nvPr/>
        </p:nvSpPr>
        <p:spPr>
          <a:xfrm>
            <a:off x="5223433" y="4500459"/>
            <a:ext cx="2757054" cy="465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Tydelig ledelse</a:t>
            </a:r>
          </a:p>
        </p:txBody>
      </p:sp>
      <p:sp>
        <p:nvSpPr>
          <p:cNvPr id="10" name="Undertitel 2">
            <a:extLst>
              <a:ext uri="{FF2B5EF4-FFF2-40B4-BE49-F238E27FC236}">
                <a16:creationId xmlns:a16="http://schemas.microsoft.com/office/drawing/2014/main" id="{ED5DADFF-1C37-4E8A-9965-FEABE2298B6D}"/>
              </a:ext>
            </a:extLst>
          </p:cNvPr>
          <p:cNvSpPr txBox="1">
            <a:spLocks/>
          </p:cNvSpPr>
          <p:nvPr/>
        </p:nvSpPr>
        <p:spPr>
          <a:xfrm>
            <a:off x="145473" y="4206163"/>
            <a:ext cx="2757054" cy="465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Bedre møder</a:t>
            </a:r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BB6C56DC-0E0C-6A6B-5BA6-8857F2A34F20}"/>
              </a:ext>
            </a:extLst>
          </p:cNvPr>
          <p:cNvSpPr txBox="1">
            <a:spLocks/>
          </p:cNvSpPr>
          <p:nvPr/>
        </p:nvSpPr>
        <p:spPr>
          <a:xfrm>
            <a:off x="1674083" y="4946774"/>
            <a:ext cx="2757054" cy="770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Opfølgning på aftaler</a:t>
            </a:r>
          </a:p>
        </p:txBody>
      </p:sp>
      <p:sp>
        <p:nvSpPr>
          <p:cNvPr id="12" name="Undertitel 2">
            <a:extLst>
              <a:ext uri="{FF2B5EF4-FFF2-40B4-BE49-F238E27FC236}">
                <a16:creationId xmlns:a16="http://schemas.microsoft.com/office/drawing/2014/main" id="{94E6ADFC-8833-E380-D0CC-46D168306F4A}"/>
              </a:ext>
            </a:extLst>
          </p:cNvPr>
          <p:cNvSpPr txBox="1">
            <a:spLocks/>
          </p:cNvSpPr>
          <p:nvPr/>
        </p:nvSpPr>
        <p:spPr>
          <a:xfrm>
            <a:off x="9289473" y="5861321"/>
            <a:ext cx="2757054" cy="7298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Håndtering af modstand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A82E2FDE-B63A-9315-BA50-6EA65E28548C}"/>
              </a:ext>
            </a:extLst>
          </p:cNvPr>
          <p:cNvSpPr txBox="1">
            <a:spLocks/>
          </p:cNvSpPr>
          <p:nvPr/>
        </p:nvSpPr>
        <p:spPr>
          <a:xfrm>
            <a:off x="8332123" y="2931573"/>
            <a:ext cx="2757054" cy="82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Bedre organisering</a:t>
            </a:r>
          </a:p>
        </p:txBody>
      </p:sp>
      <p:sp>
        <p:nvSpPr>
          <p:cNvPr id="16" name="Undertitel 2">
            <a:extLst>
              <a:ext uri="{FF2B5EF4-FFF2-40B4-BE49-F238E27FC236}">
                <a16:creationId xmlns:a16="http://schemas.microsoft.com/office/drawing/2014/main" id="{9009DF22-E1FF-ED56-F35E-B46969645E61}"/>
              </a:ext>
            </a:extLst>
          </p:cNvPr>
          <p:cNvSpPr txBox="1">
            <a:spLocks/>
          </p:cNvSpPr>
          <p:nvPr/>
        </p:nvSpPr>
        <p:spPr>
          <a:xfrm>
            <a:off x="5549167" y="5671738"/>
            <a:ext cx="2757054" cy="837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Bedre arbejdsmiljø</a:t>
            </a:r>
          </a:p>
        </p:txBody>
      </p:sp>
      <p:sp>
        <p:nvSpPr>
          <p:cNvPr id="15" name="Rektangel: afrundede hjørner 14">
            <a:extLst>
              <a:ext uri="{FF2B5EF4-FFF2-40B4-BE49-F238E27FC236}">
                <a16:creationId xmlns:a16="http://schemas.microsoft.com/office/drawing/2014/main" id="{E3F08950-B9C2-48EA-384C-B089BAA78EC3}"/>
              </a:ext>
            </a:extLst>
          </p:cNvPr>
          <p:cNvSpPr/>
          <p:nvPr/>
        </p:nvSpPr>
        <p:spPr>
          <a:xfrm>
            <a:off x="4338708" y="2339841"/>
            <a:ext cx="3427892" cy="137245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4265EE09-DA8F-6EC9-5E90-0EA141636DBE}"/>
              </a:ext>
            </a:extLst>
          </p:cNvPr>
          <p:cNvSpPr/>
          <p:nvPr/>
        </p:nvSpPr>
        <p:spPr>
          <a:xfrm>
            <a:off x="340957" y="4077522"/>
            <a:ext cx="2366086" cy="72251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: afrundede hjørner 19">
            <a:extLst>
              <a:ext uri="{FF2B5EF4-FFF2-40B4-BE49-F238E27FC236}">
                <a16:creationId xmlns:a16="http://schemas.microsoft.com/office/drawing/2014/main" id="{8C7E6472-C993-86F6-A196-01D497BDD1A6}"/>
              </a:ext>
            </a:extLst>
          </p:cNvPr>
          <p:cNvSpPr/>
          <p:nvPr/>
        </p:nvSpPr>
        <p:spPr>
          <a:xfrm>
            <a:off x="8642424" y="1871256"/>
            <a:ext cx="3061367" cy="89528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: afrundede hjørner 20">
            <a:extLst>
              <a:ext uri="{FF2B5EF4-FFF2-40B4-BE49-F238E27FC236}">
                <a16:creationId xmlns:a16="http://schemas.microsoft.com/office/drawing/2014/main" id="{DB8545E4-653E-B09B-FA12-9B43D2500B7C}"/>
              </a:ext>
            </a:extLst>
          </p:cNvPr>
          <p:cNvSpPr/>
          <p:nvPr/>
        </p:nvSpPr>
        <p:spPr>
          <a:xfrm>
            <a:off x="5546688" y="5658555"/>
            <a:ext cx="2732069" cy="85747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ktangel: afrundede hjørner 21">
            <a:extLst>
              <a:ext uri="{FF2B5EF4-FFF2-40B4-BE49-F238E27FC236}">
                <a16:creationId xmlns:a16="http://schemas.microsoft.com/office/drawing/2014/main" id="{9A800DBF-977F-C16E-7A01-B2D0E23BA9E7}"/>
              </a:ext>
            </a:extLst>
          </p:cNvPr>
          <p:cNvSpPr/>
          <p:nvPr/>
        </p:nvSpPr>
        <p:spPr>
          <a:xfrm>
            <a:off x="8306221" y="2903415"/>
            <a:ext cx="2757054" cy="89528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ktangel: afrundede hjørner 22">
            <a:extLst>
              <a:ext uri="{FF2B5EF4-FFF2-40B4-BE49-F238E27FC236}">
                <a16:creationId xmlns:a16="http://schemas.microsoft.com/office/drawing/2014/main" id="{C58FF851-1CFC-D818-52C0-25804A26AD54}"/>
              </a:ext>
            </a:extLst>
          </p:cNvPr>
          <p:cNvSpPr/>
          <p:nvPr/>
        </p:nvSpPr>
        <p:spPr>
          <a:xfrm>
            <a:off x="9486491" y="5716780"/>
            <a:ext cx="2363018" cy="89528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8DFC8BBE-C27C-8594-2510-6822C316620C}"/>
              </a:ext>
            </a:extLst>
          </p:cNvPr>
          <p:cNvSpPr/>
          <p:nvPr/>
        </p:nvSpPr>
        <p:spPr>
          <a:xfrm>
            <a:off x="1251913" y="3208567"/>
            <a:ext cx="2572195" cy="57103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ktangel: afrundede hjørner 24">
            <a:extLst>
              <a:ext uri="{FF2B5EF4-FFF2-40B4-BE49-F238E27FC236}">
                <a16:creationId xmlns:a16="http://schemas.microsoft.com/office/drawing/2014/main" id="{749BB3E0-3528-2CD7-30C7-2EC7450551C7}"/>
              </a:ext>
            </a:extLst>
          </p:cNvPr>
          <p:cNvSpPr/>
          <p:nvPr/>
        </p:nvSpPr>
        <p:spPr>
          <a:xfrm>
            <a:off x="5311163" y="4376667"/>
            <a:ext cx="2757054" cy="71316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ktangel: afrundede hjørner 25">
            <a:extLst>
              <a:ext uri="{FF2B5EF4-FFF2-40B4-BE49-F238E27FC236}">
                <a16:creationId xmlns:a16="http://schemas.microsoft.com/office/drawing/2014/main" id="{61BF19E4-6552-1CDE-3298-EF7DD9C0B2F5}"/>
              </a:ext>
            </a:extLst>
          </p:cNvPr>
          <p:cNvSpPr/>
          <p:nvPr/>
        </p:nvSpPr>
        <p:spPr>
          <a:xfrm>
            <a:off x="1766513" y="4893330"/>
            <a:ext cx="2572195" cy="77441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ktangel: afrundede hjørner 26">
            <a:extLst>
              <a:ext uri="{FF2B5EF4-FFF2-40B4-BE49-F238E27FC236}">
                <a16:creationId xmlns:a16="http://schemas.microsoft.com/office/drawing/2014/main" id="{E2CCD11F-436D-C9C8-2904-A30BA7B2F164}"/>
              </a:ext>
            </a:extLst>
          </p:cNvPr>
          <p:cNvSpPr/>
          <p:nvPr/>
        </p:nvSpPr>
        <p:spPr>
          <a:xfrm>
            <a:off x="9511401" y="4009924"/>
            <a:ext cx="2363019" cy="89324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236C866-69A0-F2D7-5889-D9EEC4FF3BE7}"/>
              </a:ext>
            </a:extLst>
          </p:cNvPr>
          <p:cNvSpPr txBox="1">
            <a:spLocks/>
          </p:cNvSpPr>
          <p:nvPr/>
        </p:nvSpPr>
        <p:spPr>
          <a:xfrm>
            <a:off x="0" y="5972067"/>
            <a:ext cx="3979025" cy="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>
                <a:latin typeface="KBH Medium" panose="00000600000000000000" pitchFamily="2" charset="0"/>
              </a:rPr>
              <a:t>Tryghed</a:t>
            </a:r>
          </a:p>
        </p:txBody>
      </p:sp>
      <p:sp>
        <p:nvSpPr>
          <p:cNvPr id="29" name="Rektangel: afrundede hjørner 28">
            <a:extLst>
              <a:ext uri="{FF2B5EF4-FFF2-40B4-BE49-F238E27FC236}">
                <a16:creationId xmlns:a16="http://schemas.microsoft.com/office/drawing/2014/main" id="{F1174F9C-54F8-9115-F006-2AA2CAD022EC}"/>
              </a:ext>
            </a:extLst>
          </p:cNvPr>
          <p:cNvSpPr/>
          <p:nvPr/>
        </p:nvSpPr>
        <p:spPr>
          <a:xfrm>
            <a:off x="664709" y="5800796"/>
            <a:ext cx="2572195" cy="77441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92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6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80465D5-F64F-E201-4FA2-C563C52E8ACE}"/>
              </a:ext>
            </a:extLst>
          </p:cNvPr>
          <p:cNvSpPr txBox="1"/>
          <p:nvPr/>
        </p:nvSpPr>
        <p:spPr>
          <a:xfrm>
            <a:off x="229513" y="1232659"/>
            <a:ext cx="5541484" cy="64393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800" b="1">
                <a:latin typeface="KBH"/>
              </a:rPr>
              <a:t>LEDER-</a:t>
            </a:r>
          </a:p>
          <a:p>
            <a:r>
              <a:rPr lang="da-DK" sz="2800" b="1">
                <a:latin typeface="KBH"/>
              </a:rPr>
              <a:t>REPRÆSENTANTER</a:t>
            </a:r>
          </a:p>
          <a:p>
            <a:endParaRPr lang="da-DK" sz="2800" b="1">
              <a:latin typeface="KBH"/>
            </a:endParaRPr>
          </a:p>
          <a:p>
            <a:pPr>
              <a:spcAft>
                <a:spcPts val="800"/>
              </a:spcAft>
            </a:pPr>
            <a:r>
              <a:rPr lang="da-DK" sz="2400" b="1" kern="100">
                <a:latin typeface="KBH"/>
                <a:ea typeface="Calibri"/>
                <a:cs typeface="Times New Roman"/>
              </a:rPr>
              <a:t>Find et konkret eksempel fra din arbejdsplads der </a:t>
            </a:r>
            <a:r>
              <a:rPr lang="da-DK" sz="2400" b="1" kern="100">
                <a:effectLst/>
                <a:latin typeface="KBH"/>
                <a:ea typeface="Calibri"/>
                <a:cs typeface="Times New Roman"/>
              </a:rPr>
              <a:t>skal forbedres eller justeres.</a:t>
            </a:r>
            <a:endParaRPr lang="da-DK" sz="2400" kern="100">
              <a:effectLst/>
              <a:latin typeface="KBH"/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da-DK" sz="2400" b="1" kern="100">
                <a:effectLst/>
                <a:latin typeface="KBH"/>
                <a:ea typeface="Calibri"/>
                <a:cs typeface="Times New Roman"/>
              </a:rPr>
              <a:t>Hvordan</a:t>
            </a:r>
            <a:r>
              <a:rPr lang="da-DK" sz="2400" b="1" kern="100">
                <a:latin typeface="KBH"/>
                <a:ea typeface="Calibri"/>
                <a:cs typeface="Times New Roman"/>
              </a:rPr>
              <a:t> får </a:t>
            </a:r>
            <a:r>
              <a:rPr lang="da-DK" sz="2400" b="1" kern="100">
                <a:effectLst/>
                <a:latin typeface="KBH"/>
                <a:ea typeface="Calibri"/>
                <a:cs typeface="Times New Roman"/>
              </a:rPr>
              <a:t> du involveret jeres Trio i forbedring og kvalificering af ændringerne?</a:t>
            </a:r>
          </a:p>
          <a:p>
            <a:pPr marL="342900" lvl="0" indent="-342900">
              <a:lnSpc>
                <a:spcPct val="107000"/>
              </a:lnSpc>
              <a:buClr>
                <a:srgbClr val="00B050"/>
              </a:buClr>
              <a:buFont typeface="Wingdings" panose="05000000000000000000" pitchFamily="2" charset="2"/>
              <a:buChar char="q"/>
            </a:pPr>
            <a:endParaRPr lang="da-DK" sz="2400" kern="100">
              <a:effectLst/>
              <a:latin typeface="KBH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da-DK" sz="2400" b="1" kern="100">
                <a:effectLst/>
                <a:latin typeface="KBH"/>
                <a:ea typeface="Calibri"/>
                <a:cs typeface="Times New Roman"/>
              </a:rPr>
              <a:t>Hvad kan udfordre dig med hensyn til at involvere Trio?</a:t>
            </a:r>
          </a:p>
          <a:p>
            <a:endParaRPr lang="da-DK" sz="2800" b="1">
              <a:latin typeface="KBH" panose="00000500000000000000" pitchFamily="2" charset="0"/>
            </a:endParaRPr>
          </a:p>
          <a:p>
            <a:endParaRPr lang="da-DK" sz="2800" b="1">
              <a:latin typeface="KBH" panose="00000500000000000000" pitchFamily="2" charset="0"/>
            </a:endParaRPr>
          </a:p>
          <a:p>
            <a:endParaRPr lang="da-DK" sz="2800" b="1">
              <a:latin typeface="KBH" panose="00000500000000000000" pitchFamily="2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D6E55A9-FB87-4686-11FC-8DC9892238B3}"/>
              </a:ext>
            </a:extLst>
          </p:cNvPr>
          <p:cNvSpPr txBox="1"/>
          <p:nvPr/>
        </p:nvSpPr>
        <p:spPr>
          <a:xfrm>
            <a:off x="220336" y="22034"/>
            <a:ext cx="12504144" cy="172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600" b="1" kern="10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Indflydelse i LokalMED og Trio</a:t>
            </a:r>
            <a:endParaRPr lang="da-DK" sz="3600" kern="100">
              <a:effectLst/>
              <a:latin typeface="KBH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800" kern="100">
                <a:latin typeface="KBH" panose="00000500000000000000" pitchFamily="2" charset="0"/>
                <a:cs typeface="Times New Roman" panose="02020603050405020304" pitchFamily="18" charset="0"/>
              </a:rPr>
              <a:t>Find sammen i grupper af 2-4 	    Find sammen i grupper af </a:t>
            </a:r>
            <a:r>
              <a:rPr lang="da-DK" sz="2400" kern="100">
                <a:latin typeface="KBH" panose="00000500000000000000" pitchFamily="2" charset="0"/>
                <a:cs typeface="Times New Roman" panose="02020603050405020304" pitchFamily="18" charset="0"/>
              </a:rPr>
              <a:t>2-4  </a:t>
            </a:r>
            <a:endParaRPr lang="da-DK" sz="240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kern="100">
                <a:latin typeface="KBH" panose="00000500000000000000" pitchFamily="2" charset="0"/>
                <a:cs typeface="Times New Roman" panose="02020603050405020304" pitchFamily="18" charset="0"/>
              </a:rPr>
              <a:t> </a:t>
            </a:r>
            <a:endParaRPr lang="da-DK" sz="240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E3765F-5361-1C37-54A3-D92BF8E11B23}"/>
              </a:ext>
            </a:extLst>
          </p:cNvPr>
          <p:cNvSpPr txBox="1"/>
          <p:nvPr/>
        </p:nvSpPr>
        <p:spPr>
          <a:xfrm>
            <a:off x="6086220" y="1232659"/>
            <a:ext cx="6088650" cy="6207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800" b="1" dirty="0">
                <a:latin typeface="KBH"/>
              </a:rPr>
              <a:t>MEDARBEJDER-</a:t>
            </a:r>
          </a:p>
          <a:p>
            <a:r>
              <a:rPr lang="da-DK" sz="2800" b="1" dirty="0">
                <a:latin typeface="KBH"/>
              </a:rPr>
              <a:t>REPRÆSENTANTER</a:t>
            </a:r>
          </a:p>
          <a:p>
            <a:endParaRPr lang="da-DK" sz="2800" b="1" dirty="0">
              <a:latin typeface="KBH"/>
            </a:endParaRPr>
          </a:p>
          <a:p>
            <a:r>
              <a:rPr lang="da-DK" sz="2400" b="1" kern="100" dirty="0">
                <a:latin typeface="KBH"/>
                <a:ea typeface="Calibri"/>
                <a:cs typeface="Times New Roman"/>
              </a:rPr>
              <a:t>Find et konkret eksempel fra din arbejdsplads der skal forbedres eller justeres.</a:t>
            </a:r>
          </a:p>
          <a:p>
            <a:endParaRPr lang="da-DK" sz="2400" kern="100" dirty="0">
              <a:effectLst/>
              <a:latin typeface="KBH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da-DK" sz="2400" b="1" kern="100" dirty="0">
                <a:effectLst/>
                <a:latin typeface="KBH"/>
                <a:ea typeface="Calibri"/>
                <a:cs typeface="Times New Roman"/>
              </a:rPr>
              <a:t>Hvordan</a:t>
            </a:r>
            <a:r>
              <a:rPr lang="da-DK" sz="2400" b="1" kern="100" dirty="0">
                <a:latin typeface="KBH"/>
                <a:ea typeface="Calibri"/>
                <a:cs typeface="Times New Roman"/>
              </a:rPr>
              <a:t> bliver du</a:t>
            </a:r>
            <a:r>
              <a:rPr lang="da-DK" sz="2400" b="1" kern="100" dirty="0">
                <a:effectLst/>
                <a:latin typeface="KBH"/>
                <a:ea typeface="Calibri"/>
                <a:cs typeface="Times New Roman"/>
              </a:rPr>
              <a:t> involveret?</a:t>
            </a:r>
          </a:p>
          <a:p>
            <a:pPr lvl="0">
              <a:lnSpc>
                <a:spcPct val="107000"/>
              </a:lnSpc>
              <a:buClr>
                <a:srgbClr val="00B050"/>
              </a:buClr>
            </a:pPr>
            <a:endParaRPr lang="da-DK" sz="2400" kern="100" dirty="0">
              <a:effectLst/>
              <a:latin typeface="KBH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da-DK" sz="2400" b="1" kern="100" dirty="0">
                <a:effectLst/>
                <a:latin typeface="KBH"/>
                <a:ea typeface="Calibri"/>
                <a:cs typeface="Times New Roman"/>
              </a:rPr>
              <a:t>Hvad er med til at tydeliggøre eller vanskeliggøre din rolle og opgave her?</a:t>
            </a:r>
          </a:p>
          <a:p>
            <a:endParaRPr lang="da-DK" sz="2800" b="1" dirty="0">
              <a:latin typeface="KBH" panose="00000500000000000000" pitchFamily="2" charset="0"/>
            </a:endParaRPr>
          </a:p>
          <a:p>
            <a:endParaRPr lang="da-DK" sz="2800" b="1" dirty="0">
              <a:latin typeface="KBH" panose="00000500000000000000" pitchFamily="2" charset="0"/>
            </a:endParaRPr>
          </a:p>
          <a:p>
            <a:endParaRPr lang="da-DK" sz="2800" b="1" dirty="0">
              <a:latin typeface="KBH" panose="00000500000000000000" pitchFamily="2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DE44E6E-AEB6-F1A5-6B47-F4BCD6A60ECD}"/>
              </a:ext>
            </a:extLst>
          </p:cNvPr>
          <p:cNvSpPr/>
          <p:nvPr/>
        </p:nvSpPr>
        <p:spPr>
          <a:xfrm>
            <a:off x="242371" y="1143073"/>
            <a:ext cx="5431316" cy="553865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2CE02D-D885-164B-FC67-1F5326D5B389}"/>
              </a:ext>
            </a:extLst>
          </p:cNvPr>
          <p:cNvSpPr/>
          <p:nvPr/>
        </p:nvSpPr>
        <p:spPr>
          <a:xfrm>
            <a:off x="6118033" y="1143072"/>
            <a:ext cx="5831595" cy="553865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802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9D6E55A9-FB87-4686-11FC-8DC9892238B3}"/>
              </a:ext>
            </a:extLst>
          </p:cNvPr>
          <p:cNvSpPr txBox="1"/>
          <p:nvPr/>
        </p:nvSpPr>
        <p:spPr>
          <a:xfrm>
            <a:off x="341523" y="176270"/>
            <a:ext cx="11160087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4000" b="1" kern="10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Indflydelse i LokalMED og Trio</a:t>
            </a:r>
            <a:endParaRPr lang="da-DK" sz="4000" kern="100">
              <a:effectLst/>
              <a:latin typeface="KBH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3200" kern="10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da-DK" sz="3200" kern="10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 sammen i jeres LokalMED eller Trio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kern="100">
                <a:latin typeface="KBH" panose="00000500000000000000" pitchFamily="2" charset="0"/>
                <a:cs typeface="Times New Roman" panose="02020603050405020304" pitchFamily="18" charset="0"/>
              </a:rPr>
              <a:t> 		</a:t>
            </a:r>
            <a:endParaRPr lang="da-DK" sz="240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400" kern="100">
                <a:latin typeface="KBH" panose="00000500000000000000" pitchFamily="2" charset="0"/>
                <a:cs typeface="Times New Roman" panose="02020603050405020304" pitchFamily="18" charset="0"/>
              </a:rPr>
              <a:t> </a:t>
            </a:r>
            <a:endParaRPr lang="da-DK" sz="240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E3765F-5361-1C37-54A3-D92BF8E11B23}"/>
              </a:ext>
            </a:extLst>
          </p:cNvPr>
          <p:cNvSpPr txBox="1"/>
          <p:nvPr/>
        </p:nvSpPr>
        <p:spPr>
          <a:xfrm>
            <a:off x="541100" y="1372619"/>
            <a:ext cx="10960510" cy="59448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400" kern="100">
              <a:effectLst/>
              <a:latin typeface="KBH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2400" kern="100">
              <a:effectLst/>
              <a:latin typeface="KBH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da-DK" sz="3600" b="1" kern="100">
                <a:effectLst/>
                <a:latin typeface="KBH"/>
                <a:ea typeface="Calibri"/>
                <a:cs typeface="Times New Roman"/>
              </a:rPr>
              <a:t>Hvad </a:t>
            </a:r>
            <a:r>
              <a:rPr lang="da-DK" sz="3600" b="1" kern="100">
                <a:latin typeface="KBH"/>
                <a:ea typeface="Calibri"/>
                <a:cs typeface="Times New Roman"/>
              </a:rPr>
              <a:t>bliver I</a:t>
            </a:r>
            <a:r>
              <a:rPr lang="da-DK" sz="3600" b="1" kern="100">
                <a:effectLst/>
                <a:latin typeface="KBH"/>
                <a:ea typeface="Calibri"/>
                <a:cs typeface="Times New Roman"/>
              </a:rPr>
              <a:t> </a:t>
            </a:r>
            <a:r>
              <a:rPr lang="da-DK" sz="3600" b="1" kern="100">
                <a:latin typeface="KBH"/>
                <a:ea typeface="Calibri"/>
                <a:cs typeface="Times New Roman"/>
              </a:rPr>
              <a:t>opmærksomme på</a:t>
            </a:r>
            <a:r>
              <a:rPr lang="da-DK" sz="3600" b="1" kern="100">
                <a:effectLst/>
                <a:latin typeface="KBH"/>
                <a:ea typeface="Calibri"/>
                <a:cs typeface="Times New Roman"/>
              </a:rPr>
              <a:t>?</a:t>
            </a:r>
          </a:p>
          <a:p>
            <a:pPr lvl="0">
              <a:lnSpc>
                <a:spcPct val="107000"/>
              </a:lnSpc>
              <a:buClr>
                <a:srgbClr val="00B050"/>
              </a:buClr>
            </a:pPr>
            <a:endParaRPr lang="da-DK" sz="3600" b="1" kern="100">
              <a:effectLst/>
              <a:latin typeface="KBH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da-DK" sz="3600" b="1" kern="100">
                <a:effectLst/>
                <a:latin typeface="KBH"/>
                <a:ea typeface="Calibri"/>
                <a:cs typeface="Times New Roman"/>
              </a:rPr>
              <a:t>Hvad </a:t>
            </a:r>
            <a:r>
              <a:rPr lang="da-DK" sz="3600" b="1" kern="100">
                <a:latin typeface="KBH"/>
                <a:ea typeface="Calibri"/>
                <a:cs typeface="Times New Roman"/>
              </a:rPr>
              <a:t>kan I blive skarpere på i jeres Trio/LokalMED med hensyn til </a:t>
            </a:r>
            <a:r>
              <a:rPr lang="da-DK" sz="3600" b="1" kern="100">
                <a:effectLst/>
                <a:latin typeface="KBH"/>
                <a:ea typeface="Calibri"/>
                <a:cs typeface="Times New Roman"/>
              </a:rPr>
              <a:t>indflydelse og involvering?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B050"/>
              </a:buClr>
            </a:pPr>
            <a:endParaRPr lang="da-DK" sz="2400" kern="100">
              <a:latin typeface="KBH" panose="00000500000000000000" pitchFamily="2" charset="0"/>
              <a:ea typeface="Calibri"/>
              <a:cs typeface="Times New Roman"/>
            </a:endParaRPr>
          </a:p>
          <a:p>
            <a:endParaRPr lang="da-DK" sz="2800" b="1">
              <a:latin typeface="KBH" panose="00000500000000000000" pitchFamily="2" charset="0"/>
            </a:endParaRPr>
          </a:p>
          <a:p>
            <a:endParaRPr lang="da-DK" sz="2800" b="1">
              <a:latin typeface="KBH" panose="00000500000000000000" pitchFamily="2" charset="0"/>
            </a:endParaRPr>
          </a:p>
          <a:p>
            <a:endParaRPr lang="da-DK" sz="2800" b="1">
              <a:latin typeface="KBH" panose="00000500000000000000" pitchFamily="2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DE44E6E-AEB6-F1A5-6B47-F4BCD6A60ECD}"/>
              </a:ext>
            </a:extLst>
          </p:cNvPr>
          <p:cNvSpPr/>
          <p:nvPr/>
        </p:nvSpPr>
        <p:spPr>
          <a:xfrm>
            <a:off x="242370" y="1564395"/>
            <a:ext cx="11408529" cy="511733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671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35868-7D0E-F9C5-7D94-D9B9BB37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86786" y="3886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4800" dirty="0">
                <a:latin typeface="KBH Black" panose="00000A00000000000000" pitchFamily="2" charset="0"/>
              </a:rPr>
              <a:t>OPSAMLING: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E0B3689-4C4E-A90A-8421-D11D0770C0CC}"/>
              </a:ext>
            </a:extLst>
          </p:cNvPr>
          <p:cNvSpPr txBox="1"/>
          <p:nvPr/>
        </p:nvSpPr>
        <p:spPr>
          <a:xfrm>
            <a:off x="649709" y="1637294"/>
            <a:ext cx="4242609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B050"/>
              </a:buClr>
            </a:pPr>
            <a:endParaRPr lang="da-DK" sz="4000" dirty="0">
              <a:latin typeface="KBH"/>
            </a:endParaRPr>
          </a:p>
          <a:p>
            <a:pPr algn="ctr">
              <a:buClr>
                <a:srgbClr val="00B050"/>
              </a:buClr>
            </a:pPr>
            <a:r>
              <a:rPr lang="da-DK" sz="4000" b="1" dirty="0">
                <a:latin typeface="KBH"/>
              </a:rPr>
              <a:t>Hvad bliver I opmærksomme på om indflydelse hos jer?</a:t>
            </a:r>
            <a:endParaRPr lang="da-DK" sz="4000" b="1" dirty="0">
              <a:latin typeface="KBH" panose="00000500000000000000" pitchFamily="2" charset="0"/>
            </a:endParaRPr>
          </a:p>
          <a:p>
            <a:pPr marL="514350" indent="-514350" algn="ctr">
              <a:buClr>
                <a:srgbClr val="00B050"/>
              </a:buClr>
              <a:buFont typeface="Calibri Light" panose="020F0302020204030204"/>
              <a:buAutoNum type="arabicPeriod"/>
            </a:pPr>
            <a:endParaRPr lang="da-DK" sz="3200" dirty="0">
              <a:latin typeface="KBH" panose="00000500000000000000" pitchFamily="2" charset="0"/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1E16FA8-9C37-178E-89E3-F4402FDC9CDC}"/>
              </a:ext>
            </a:extLst>
          </p:cNvPr>
          <p:cNvSpPr/>
          <p:nvPr/>
        </p:nvSpPr>
        <p:spPr>
          <a:xfrm>
            <a:off x="242370" y="149291"/>
            <a:ext cx="11630140" cy="65324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B4147A6-7BB2-EFCB-88EE-49ED1B519C83}"/>
              </a:ext>
            </a:extLst>
          </p:cNvPr>
          <p:cNvSpPr txBox="1"/>
          <p:nvPr/>
        </p:nvSpPr>
        <p:spPr>
          <a:xfrm>
            <a:off x="5466856" y="149291"/>
            <a:ext cx="6649971" cy="33547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00B050"/>
              </a:buClr>
            </a:pPr>
            <a:endParaRPr lang="da-DK" sz="4000" dirty="0">
              <a:latin typeface="KBH"/>
            </a:endParaRPr>
          </a:p>
          <a:p>
            <a:pPr algn="ctr">
              <a:buClr>
                <a:srgbClr val="00B050"/>
              </a:buClr>
            </a:pPr>
            <a:r>
              <a:rPr lang="da-DK" sz="3200" b="1" dirty="0">
                <a:latin typeface="KBH"/>
              </a:rPr>
              <a:t>Gå ind på:</a:t>
            </a:r>
            <a:endParaRPr lang="da-DK" sz="3200" b="1" dirty="0">
              <a:latin typeface="KBH" panose="00000500000000000000" pitchFamily="2" charset="0"/>
            </a:endParaRPr>
          </a:p>
          <a:p>
            <a:pPr algn="ctr"/>
            <a:r>
              <a:rPr lang="da-DK" sz="3200" b="1" dirty="0">
                <a:latin typeface="KBH"/>
              </a:rPr>
              <a:t>mentimeter.com</a:t>
            </a:r>
          </a:p>
          <a:p>
            <a:pPr algn="ctr"/>
            <a:r>
              <a:rPr lang="da-DK" sz="3200" b="1" dirty="0">
                <a:latin typeface="KBH"/>
              </a:rPr>
              <a:t>Skriv koden: </a:t>
            </a:r>
            <a:r>
              <a:rPr lang="da-DK" sz="3200" b="1" dirty="0">
                <a:latin typeface="KBH"/>
                <a:cs typeface="Calibri" panose="020F0502020204030204"/>
              </a:rPr>
              <a:t>8168 6635</a:t>
            </a:r>
          </a:p>
          <a:p>
            <a:pPr algn="ctr"/>
            <a:endParaRPr lang="da-DK" sz="4000" b="1" dirty="0">
              <a:latin typeface="KBH"/>
              <a:cs typeface="Calibri" panose="020F0502020204030204"/>
            </a:endParaRPr>
          </a:p>
          <a:p>
            <a:endParaRPr lang="da-DK" dirty="0">
              <a:cs typeface="Calibri" panose="020F0502020204030204"/>
            </a:endParaRPr>
          </a:p>
          <a:p>
            <a:endParaRPr lang="da-DK" dirty="0">
              <a:cs typeface="Calibri" panose="020F0502020204030204"/>
            </a:endParaRPr>
          </a:p>
        </p:txBody>
      </p:sp>
      <p:pic>
        <p:nvPicPr>
          <p:cNvPr id="7" name="Billede 6" descr="Et billede, der indeholder mønster, kunst, pixel, sting&#10;&#10;Beskrivelsen er genereret automatisk">
            <a:extLst>
              <a:ext uri="{FF2B5EF4-FFF2-40B4-BE49-F238E27FC236}">
                <a16:creationId xmlns:a16="http://schemas.microsoft.com/office/drawing/2014/main" id="{EE7F8861-F62A-0205-0850-B645E7527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863" y="2363695"/>
            <a:ext cx="3998359" cy="4047418"/>
          </a:xfrm>
          <a:prstGeom prst="rect">
            <a:avLst/>
          </a:prstGeom>
        </p:spPr>
      </p:pic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726B5C3E-234D-E6B6-2463-DF878450A6AD}"/>
              </a:ext>
            </a:extLst>
          </p:cNvPr>
          <p:cNvCxnSpPr/>
          <p:nvPr/>
        </p:nvCxnSpPr>
        <p:spPr>
          <a:xfrm>
            <a:off x="5739788" y="1126041"/>
            <a:ext cx="0" cy="488047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80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50B60-1377-AACD-E0AB-63CB895C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6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a-DK" sz="4800">
                <a:latin typeface="KBH Black" panose="00000A00000000000000" pitchFamily="2" charset="0"/>
              </a:rPr>
              <a:t>Find mere inspiration til arbejdet med indflydelse her:</a:t>
            </a:r>
          </a:p>
        </p:txBody>
      </p:sp>
      <p:pic>
        <p:nvPicPr>
          <p:cNvPr id="4" name="Billede 3" descr="Et billede, der indeholder tegneserie, skærmbillede, Grafik, kunst&#10;&#10;Automatisk genereret beskrivelse">
            <a:extLst>
              <a:ext uri="{FF2B5EF4-FFF2-40B4-BE49-F238E27FC236}">
                <a16:creationId xmlns:a16="http://schemas.microsoft.com/office/drawing/2014/main" id="{96098951-3FB1-46D4-BF60-1755FE2C1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650875"/>
            <a:ext cx="8095823" cy="8399311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5D546DD2-0EC2-B053-3FCB-993376A35DE3}"/>
              </a:ext>
            </a:extLst>
          </p:cNvPr>
          <p:cNvSpPr txBox="1"/>
          <p:nvPr/>
        </p:nvSpPr>
        <p:spPr>
          <a:xfrm>
            <a:off x="218736" y="1845449"/>
            <a:ext cx="115233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a-DK" sz="3600" b="1" dirty="0">
                <a:latin typeface="KBH Medium" panose="00000600000000000000" pitchFamily="2" charset="0"/>
              </a:rPr>
              <a:t>MED og Trio i BUF:</a:t>
            </a:r>
          </a:p>
          <a:p>
            <a:pPr marL="0" indent="0">
              <a:buNone/>
            </a:pPr>
            <a:r>
              <a:rPr lang="da-DK" b="1" dirty="0">
                <a:latin typeface="KBH Medium" panose="000006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Indflydelse i arbejdet - fokus for arbejdsmiljøet i BUF 2024 og 2025 | MED og Trio i BUF (kk.dk)</a:t>
            </a:r>
            <a:endParaRPr lang="da-DK" b="1" dirty="0">
              <a:latin typeface="KBH Medium" panose="00000600000000000000" pitchFamily="2" charset="0"/>
            </a:endParaRPr>
          </a:p>
          <a:p>
            <a:pPr marL="0" indent="0">
              <a:buNone/>
            </a:pPr>
            <a:endParaRPr lang="da-DK" b="1" dirty="0">
              <a:latin typeface="KBH Medium" panose="00000600000000000000" pitchFamily="2" charset="0"/>
            </a:endParaRPr>
          </a:p>
          <a:p>
            <a:pPr marL="0" indent="0">
              <a:buNone/>
            </a:pPr>
            <a:r>
              <a:rPr lang="da-DK" sz="3600" b="1" dirty="0">
                <a:latin typeface="KBH Medium" panose="00000600000000000000" pitchFamily="2" charset="0"/>
              </a:rPr>
              <a:t>Arbejdsmiljø København: </a:t>
            </a:r>
          </a:p>
          <a:p>
            <a:pPr marL="0" indent="0">
              <a:buNone/>
            </a:pPr>
            <a:r>
              <a:rPr lang="da-DK" b="1" dirty="0">
                <a:latin typeface="KBH Medium" panose="000006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Arbejdsmiljø København | Arbejdsmiljø København (kk.dk)</a:t>
            </a:r>
            <a:endParaRPr lang="da-DK" b="1" dirty="0">
              <a:latin typeface="KBH Medium" panose="00000600000000000000" pitchFamily="2" charset="0"/>
            </a:endParaRPr>
          </a:p>
          <a:p>
            <a:pPr marL="0" indent="0">
              <a:buNone/>
            </a:pPr>
            <a:endParaRPr lang="da-DK" sz="3600" b="1" dirty="0">
              <a:latin typeface="KBH Medium" panose="00000600000000000000" pitchFamily="2" charset="0"/>
            </a:endParaRPr>
          </a:p>
          <a:p>
            <a:pPr marL="0" indent="0">
              <a:buNone/>
            </a:pPr>
            <a:r>
              <a:rPr lang="da-DK" sz="3600" b="1" dirty="0">
                <a:latin typeface="KBH Medium" panose="00000600000000000000" pitchFamily="2" charset="0"/>
              </a:rPr>
              <a:t>Bo Vestergaard, 2013: Fair proces </a:t>
            </a:r>
          </a:p>
          <a:p>
            <a:pPr marL="0" indent="0">
              <a:buNone/>
            </a:pPr>
            <a:endParaRPr lang="da-DK" sz="4000" dirty="0">
              <a:latin typeface="KBH Demibold" panose="00000700000000000000" pitchFamily="2" charset="0"/>
              <a:sym typeface="Wingdings" panose="05000000000000000000" pitchFamily="2" charset="2"/>
            </a:endParaRPr>
          </a:p>
          <a:p>
            <a:endParaRPr lang="da-DK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15F8B0B-4D44-9CA2-68A0-A12154110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75" y="3732331"/>
            <a:ext cx="1162099" cy="166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70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FBAD1-11E8-3889-F1E6-85105C376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03" y="3514937"/>
            <a:ext cx="45122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sz="4000">
                <a:latin typeface="KBH Black" panose="00000A00000000000000" pitchFamily="2" charset="0"/>
              </a:rPr>
              <a:t>Evaluering </a:t>
            </a:r>
            <a:br>
              <a:rPr lang="da-DK" sz="4000">
                <a:latin typeface="KBH Black" panose="00000A00000000000000" pitchFamily="2" charset="0"/>
              </a:rPr>
            </a:br>
            <a:r>
              <a:rPr lang="da-DK" sz="4000">
                <a:latin typeface="KBH Black" panose="00000A00000000000000" pitchFamily="2" charset="0"/>
              </a:rPr>
              <a:t>og</a:t>
            </a:r>
            <a:br>
              <a:rPr lang="da-DK" sz="4000">
                <a:latin typeface="KBH Black" panose="00000A00000000000000" pitchFamily="2" charset="0"/>
              </a:rPr>
            </a:br>
            <a:r>
              <a:rPr lang="da-DK" sz="4000">
                <a:latin typeface="KBH Black" panose="00000A00000000000000" pitchFamily="2" charset="0"/>
              </a:rPr>
              <a:t>input til de kommende møder om indflydelse</a:t>
            </a:r>
            <a:br>
              <a:rPr lang="da-DK" sz="4000">
                <a:latin typeface="KBH Black" panose="00000A00000000000000" pitchFamily="2" charset="0"/>
              </a:rPr>
            </a:br>
            <a:br>
              <a:rPr lang="da-DK" sz="4000">
                <a:latin typeface="KBH Black" panose="00000A00000000000000" pitchFamily="2" charset="0"/>
              </a:rPr>
            </a:br>
            <a:r>
              <a:rPr lang="da-DK" sz="4000">
                <a:latin typeface="KBH Black" panose="00000A00000000000000" pitchFamily="2" charset="0"/>
              </a:rPr>
              <a:t>Tak</a:t>
            </a:r>
            <a:r>
              <a:rPr lang="da-DK" sz="4000">
                <a:latin typeface="KBH Black" panose="00000A00000000000000" pitchFamily="2" charset="0"/>
                <a:sym typeface="Wingdings" panose="05000000000000000000" pitchFamily="2" charset="2"/>
              </a:rPr>
              <a:t></a:t>
            </a:r>
            <a:br>
              <a:rPr lang="da-DK" sz="4000">
                <a:latin typeface="KBH Black" panose="00000A00000000000000" pitchFamily="2" charset="0"/>
                <a:sym typeface="Wingdings" panose="05000000000000000000" pitchFamily="2" charset="2"/>
              </a:rPr>
            </a:br>
            <a:br>
              <a:rPr lang="da-DK" sz="4000">
                <a:latin typeface="KBH Black" panose="00000A00000000000000" pitchFamily="2" charset="0"/>
                <a:sym typeface="Wingdings" panose="05000000000000000000" pitchFamily="2" charset="2"/>
              </a:rPr>
            </a:br>
            <a:br>
              <a:rPr lang="da-DK" sz="4000">
                <a:latin typeface="KBH Black" panose="00000A00000000000000" pitchFamily="2" charset="0"/>
              </a:rPr>
            </a:br>
            <a:endParaRPr lang="da-DK" sz="4000">
              <a:latin typeface="KBH Black" panose="00000A00000000000000" pitchFamily="2" charset="0"/>
            </a:endParaRPr>
          </a:p>
        </p:txBody>
      </p:sp>
      <p:pic>
        <p:nvPicPr>
          <p:cNvPr id="12" name="Billede 11" descr="Et billede, der indeholder mønster, pixel&#10;&#10;Automatisk genereret beskrivelse">
            <a:extLst>
              <a:ext uri="{FF2B5EF4-FFF2-40B4-BE49-F238E27FC236}">
                <a16:creationId xmlns:a16="http://schemas.microsoft.com/office/drawing/2014/main" id="{438989BC-4F5D-439A-6D2C-36B0BD9AE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8" y="63243"/>
            <a:ext cx="6645465" cy="664546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1750F6B3-7241-82C5-7E64-032596B2D33C}"/>
              </a:ext>
            </a:extLst>
          </p:cNvPr>
          <p:cNvSpPr/>
          <p:nvPr/>
        </p:nvSpPr>
        <p:spPr>
          <a:xfrm>
            <a:off x="242370" y="149291"/>
            <a:ext cx="11630140" cy="653244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734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E5E3D-ABEF-A3B7-4291-B6BF344F4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08603" y="2058930"/>
            <a:ext cx="10256704" cy="2387600"/>
          </a:xfrm>
        </p:spPr>
        <p:txBody>
          <a:bodyPr>
            <a:normAutofit fontScale="90000"/>
          </a:bodyPr>
          <a:lstStyle/>
          <a:p>
            <a:r>
              <a:rPr lang="da-DK" sz="9600">
                <a:latin typeface="KBH Black" panose="00000A00000000000000" pitchFamily="2" charset="0"/>
              </a:rPr>
              <a:t>Tak </a:t>
            </a:r>
            <a:br>
              <a:rPr lang="da-DK" sz="9600">
                <a:latin typeface="KBH Black" panose="00000A00000000000000" pitchFamily="2" charset="0"/>
              </a:rPr>
            </a:br>
            <a:r>
              <a:rPr lang="da-DK" sz="9600">
                <a:latin typeface="KBH Black" panose="00000A00000000000000" pitchFamily="2" charset="0"/>
              </a:rPr>
              <a:t>for i dag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0625EE8-71DA-5297-7D70-06C886AAC503}"/>
              </a:ext>
            </a:extLst>
          </p:cNvPr>
          <p:cNvSpPr/>
          <p:nvPr/>
        </p:nvSpPr>
        <p:spPr>
          <a:xfrm>
            <a:off x="391734" y="176271"/>
            <a:ext cx="11484449" cy="648342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 descr="Et billede, der indeholder tegneserie, cirkel, tekst, tegning&#10;&#10;Automatisk genereret beskrivelse">
            <a:extLst>
              <a:ext uri="{FF2B5EF4-FFF2-40B4-BE49-F238E27FC236}">
                <a16:creationId xmlns:a16="http://schemas.microsoft.com/office/drawing/2014/main" id="{8CE2BC3A-6530-C3B5-F29A-938915F2E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32" y="1041139"/>
            <a:ext cx="5435634" cy="384333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217B983-6E10-C192-3D6C-D1C102432DA7}"/>
              </a:ext>
            </a:extLst>
          </p:cNvPr>
          <p:cNvSpPr txBox="1"/>
          <p:nvPr/>
        </p:nvSpPr>
        <p:spPr>
          <a:xfrm>
            <a:off x="832786" y="4655773"/>
            <a:ext cx="1106369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da-DK" sz="4000">
              <a:latin typeface="KBH Demibold" panose="00000700000000000000" pitchFamily="2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a-DK" sz="4000">
                <a:latin typeface="KBH Demibold" panose="00000700000000000000" pitchFamily="2" charset="0"/>
                <a:sym typeface="Wingdings" panose="05000000000000000000" pitchFamily="2" charset="2"/>
              </a:rPr>
              <a:t>Kontakt: </a:t>
            </a:r>
            <a:r>
              <a:rPr lang="da-DK" sz="4000">
                <a:sym typeface="Wingdings" panose="05000000000000000000" pitchFamily="2" charset="2"/>
                <a:hlinkClick r:id="rId3"/>
              </a:rPr>
              <a:t>medsekretariat@buf.kk.dk</a:t>
            </a:r>
            <a:endParaRPr lang="da-DK" sz="400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a-DK" sz="3600" b="1">
                <a:latin typeface="KBH Medium" panose="00000600000000000000" pitchFamily="2" charset="0"/>
              </a:rPr>
              <a:t>Læs med på: MED og Trio i BUF.kk.dk</a:t>
            </a:r>
          </a:p>
          <a:p>
            <a:pPr marL="0" indent="0">
              <a:buNone/>
            </a:pPr>
            <a:r>
              <a:rPr lang="da-DK" sz="4000">
                <a:sym typeface="Wingdings" panose="05000000000000000000" pitchFamily="2" charset="2"/>
              </a:rPr>
              <a:t> </a:t>
            </a:r>
            <a:endParaRPr lang="da-DK" sz="4000"/>
          </a:p>
        </p:txBody>
      </p:sp>
    </p:spTree>
    <p:extLst>
      <p:ext uri="{BB962C8B-B14F-4D97-AF65-F5344CB8AC3E}">
        <p14:creationId xmlns:p14="http://schemas.microsoft.com/office/powerpoint/2010/main" val="301725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A3B0D-810D-C87E-FC0A-8445F910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98" y="68354"/>
            <a:ext cx="10752002" cy="893928"/>
          </a:xfrm>
        </p:spPr>
        <p:txBody>
          <a:bodyPr/>
          <a:lstStyle/>
          <a:p>
            <a:r>
              <a:rPr lang="da-DK" sz="4800" b="1" kern="10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Hvorfor er indflydelse vigtig?</a:t>
            </a:r>
            <a:endParaRPr lang="da-DK" sz="48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ED8E71-1D2A-9BCE-3878-0E7F4C3D1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81" y="1281315"/>
            <a:ext cx="10515600" cy="4351338"/>
          </a:xfrm>
        </p:spPr>
        <p:txBody>
          <a:bodyPr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b="1">
                <a:effectLst/>
                <a:latin typeface="KBH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Forskning viser, at indflydelse er vigtigt for medarbejderes velbefindende og trivsel. </a:t>
            </a:r>
          </a:p>
          <a:p>
            <a:pPr marL="0" lvl="0" indent="0">
              <a:buNone/>
            </a:pPr>
            <a:endParaRPr lang="da-DK" sz="1800" b="1">
              <a:effectLst/>
              <a:latin typeface="KBH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b="1">
                <a:effectLst/>
                <a:latin typeface="KBH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Indflydelse i arbejdet har betydning for opgaveløsning, oplevelsen af tilhørsforhold samt selvforståelse og identitet. </a:t>
            </a:r>
            <a:endParaRPr lang="da-DK" sz="1800" b="1">
              <a:effectLst/>
              <a:latin typeface="KBH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da-DK" sz="1800" b="1">
              <a:effectLst/>
              <a:latin typeface="KBH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b="1">
                <a:effectLst/>
                <a:latin typeface="KBH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Indflydelse i arbejdet er forbundet med selve det at være menneske og blive anerkendt som et menneske. </a:t>
            </a:r>
            <a:endParaRPr lang="da-DK" sz="1800" b="1">
              <a:effectLst/>
              <a:latin typeface="KBH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da-DK" sz="1800" b="1">
              <a:effectLst/>
              <a:latin typeface="KBH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b="1">
                <a:effectLst/>
                <a:latin typeface="KBH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Indflydelse i arbejdet er forbundet med en klar anerkendelsesdimension.</a:t>
            </a:r>
            <a:endParaRPr lang="da-DK" sz="1800" b="1">
              <a:effectLst/>
              <a:latin typeface="KBH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da-DK" sz="1800" b="1">
              <a:effectLst/>
              <a:latin typeface="KBH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b="1">
                <a:effectLst/>
                <a:latin typeface="KBH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Indflydelse hænger sammen med bedre trivsel, mindre selvvurderet stress og oplevelsen af at have bedre muligheder for at løse kerneopgaven. </a:t>
            </a:r>
          </a:p>
          <a:p>
            <a:pPr marL="0" lvl="0" indent="0">
              <a:buNone/>
            </a:pPr>
            <a:endParaRPr lang="da-DK" sz="1800" b="1">
              <a:effectLst/>
              <a:latin typeface="KBH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800" b="1">
                <a:effectLst/>
                <a:latin typeface="KBH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Indflydelse forbindes med følelsen af at høre til som en del af et arbejdsfællesskab og selve dét at være menneske.</a:t>
            </a:r>
            <a:endParaRPr lang="da-DK" sz="1800" b="1">
              <a:effectLst/>
              <a:latin typeface="KBH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sz="2000">
              <a:latin typeface="KBH" panose="00000500000000000000" pitchFamily="2" charset="0"/>
            </a:endParaRPr>
          </a:p>
          <a:p>
            <a:endParaRPr lang="da-DK" sz="1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107100-ECBF-E5C6-CA46-0DDDBEB33A73}"/>
              </a:ext>
            </a:extLst>
          </p:cNvPr>
          <p:cNvSpPr/>
          <p:nvPr/>
        </p:nvSpPr>
        <p:spPr>
          <a:xfrm>
            <a:off x="317090" y="1073021"/>
            <a:ext cx="11408529" cy="557436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199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: afrundede hjørner 19">
            <a:extLst>
              <a:ext uri="{FF2B5EF4-FFF2-40B4-BE49-F238E27FC236}">
                <a16:creationId xmlns:a16="http://schemas.microsoft.com/office/drawing/2014/main" id="{071DA16F-A5A7-DA0D-77F0-9371DA24CF63}"/>
              </a:ext>
            </a:extLst>
          </p:cNvPr>
          <p:cNvSpPr/>
          <p:nvPr/>
        </p:nvSpPr>
        <p:spPr>
          <a:xfrm>
            <a:off x="139936" y="4164649"/>
            <a:ext cx="782516" cy="62866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47774671-621F-20FC-A796-1FBADE1AA88D}"/>
              </a:ext>
            </a:extLst>
          </p:cNvPr>
          <p:cNvSpPr/>
          <p:nvPr/>
        </p:nvSpPr>
        <p:spPr>
          <a:xfrm>
            <a:off x="85446" y="1114421"/>
            <a:ext cx="782516" cy="62866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B727267D-FB0E-A178-9476-55AAA97E7BE2}"/>
              </a:ext>
            </a:extLst>
          </p:cNvPr>
          <p:cNvCxnSpPr/>
          <p:nvPr/>
        </p:nvCxnSpPr>
        <p:spPr>
          <a:xfrm>
            <a:off x="965673" y="1398498"/>
            <a:ext cx="1004960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C07EA16C-AF27-0074-E94C-681B054F4076}"/>
              </a:ext>
            </a:extLst>
          </p:cNvPr>
          <p:cNvCxnSpPr/>
          <p:nvPr/>
        </p:nvCxnSpPr>
        <p:spPr>
          <a:xfrm>
            <a:off x="1071196" y="4556698"/>
            <a:ext cx="1004960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30A4EF4C-4533-5907-B183-79D033FDCDA8}"/>
              </a:ext>
            </a:extLst>
          </p:cNvPr>
          <p:cNvSpPr/>
          <p:nvPr/>
        </p:nvSpPr>
        <p:spPr>
          <a:xfrm>
            <a:off x="1069517" y="1560584"/>
            <a:ext cx="4755930" cy="2528810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049033EC-554E-3BF2-07D1-6AE71C66B805}"/>
              </a:ext>
            </a:extLst>
          </p:cNvPr>
          <p:cNvSpPr/>
          <p:nvPr/>
        </p:nvSpPr>
        <p:spPr>
          <a:xfrm>
            <a:off x="6209324" y="1507790"/>
            <a:ext cx="4755930" cy="2581603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61CAF228-1104-C0EA-DDFC-8BEB7D7FF007}"/>
              </a:ext>
            </a:extLst>
          </p:cNvPr>
          <p:cNvSpPr/>
          <p:nvPr/>
        </p:nvSpPr>
        <p:spPr>
          <a:xfrm>
            <a:off x="1222130" y="4632870"/>
            <a:ext cx="4708281" cy="2055599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D0A47703-A1FB-310C-B669-764D7E3829D8}"/>
              </a:ext>
            </a:extLst>
          </p:cNvPr>
          <p:cNvSpPr/>
          <p:nvPr/>
        </p:nvSpPr>
        <p:spPr>
          <a:xfrm>
            <a:off x="6209323" y="4624691"/>
            <a:ext cx="4805957" cy="2063776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361A00A-E97C-93EA-DC13-A058C3A226C2}"/>
              </a:ext>
            </a:extLst>
          </p:cNvPr>
          <p:cNvSpPr txBox="1"/>
          <p:nvPr/>
        </p:nvSpPr>
        <p:spPr>
          <a:xfrm>
            <a:off x="2444262" y="1002321"/>
            <a:ext cx="25937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latin typeface="KBH" panose="00000500000000000000" pitchFamily="2" charset="0"/>
              </a:rPr>
              <a:t>15. MAJ 2024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46977B9-CF5C-49B1-FD3D-7DB5E9A2B30E}"/>
              </a:ext>
            </a:extLst>
          </p:cNvPr>
          <p:cNvSpPr txBox="1"/>
          <p:nvPr/>
        </p:nvSpPr>
        <p:spPr>
          <a:xfrm>
            <a:off x="6773007" y="1028765"/>
            <a:ext cx="398877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latin typeface="KBH" panose="00000500000000000000" pitchFamily="2" charset="0"/>
              </a:rPr>
              <a:t>27. NOVEMBER 2024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0A111EE-F009-4684-D319-341E6B98F708}"/>
              </a:ext>
            </a:extLst>
          </p:cNvPr>
          <p:cNvSpPr txBox="1"/>
          <p:nvPr/>
        </p:nvSpPr>
        <p:spPr>
          <a:xfrm>
            <a:off x="2288931" y="4171206"/>
            <a:ext cx="25937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latin typeface="KBH" panose="00000500000000000000" pitchFamily="2" charset="0"/>
              </a:rPr>
              <a:t>Medio MAJ 2025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D4DD9EEF-894D-7B87-247A-49C5CEC3D8DF}"/>
              </a:ext>
            </a:extLst>
          </p:cNvPr>
          <p:cNvSpPr txBox="1"/>
          <p:nvPr/>
        </p:nvSpPr>
        <p:spPr>
          <a:xfrm>
            <a:off x="6764349" y="4180930"/>
            <a:ext cx="36458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latin typeface="KBH" panose="00000500000000000000" pitchFamily="2" charset="0"/>
              </a:rPr>
              <a:t>19. NOVEMBER 2025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6BF84471-DE73-1CE6-E82A-98AB5129E6CB}"/>
              </a:ext>
            </a:extLst>
          </p:cNvPr>
          <p:cNvSpPr txBox="1"/>
          <p:nvPr/>
        </p:nvSpPr>
        <p:spPr>
          <a:xfrm>
            <a:off x="133804" y="1274864"/>
            <a:ext cx="685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solidFill>
                  <a:schemeClr val="bg1">
                    <a:lumMod val="95000"/>
                  </a:schemeClr>
                </a:solidFill>
                <a:latin typeface="KBH Black" panose="00000A00000000000000" pitchFamily="2" charset="0"/>
              </a:rPr>
              <a:t>2024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210697A-2D0C-A4F7-9CE6-24ADE5F427CC}"/>
              </a:ext>
            </a:extLst>
          </p:cNvPr>
          <p:cNvSpPr txBox="1"/>
          <p:nvPr/>
        </p:nvSpPr>
        <p:spPr>
          <a:xfrm>
            <a:off x="195991" y="4325093"/>
            <a:ext cx="685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solidFill>
                  <a:schemeClr val="bg1">
                    <a:lumMod val="95000"/>
                  </a:schemeClr>
                </a:solidFill>
                <a:latin typeface="KBH Black" panose="00000A00000000000000" pitchFamily="2" charset="0"/>
              </a:rPr>
              <a:t>2025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65364D9D-1766-BBEC-3AB6-876CE0421D10}"/>
              </a:ext>
            </a:extLst>
          </p:cNvPr>
          <p:cNvSpPr txBox="1"/>
          <p:nvPr/>
        </p:nvSpPr>
        <p:spPr>
          <a:xfrm>
            <a:off x="587599" y="-338683"/>
            <a:ext cx="11016801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2800">
              <a:latin typeface="KBH" panose="00000500000000000000" pitchFamily="2" charset="0"/>
            </a:endParaRPr>
          </a:p>
          <a:p>
            <a:pPr algn="ctr"/>
            <a:r>
              <a:rPr lang="da-DK" sz="3600" b="1">
                <a:latin typeface="KBH" panose="00000500000000000000" pitchFamily="2" charset="0"/>
              </a:rPr>
              <a:t>FIRE MØDER OM INDFLYDELSE I ARBEJDET </a:t>
            </a:r>
          </a:p>
          <a:p>
            <a:pPr algn="ctr"/>
            <a:r>
              <a:rPr lang="da-DK" sz="2000" b="1">
                <a:latin typeface="KBH" panose="00000500000000000000" pitchFamily="2" charset="0"/>
              </a:rPr>
              <a:t>HovedMED inviterer medlemmer af LokalMED og Trioer: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97B63320-E185-AF93-54AD-4A86989CCC5F}"/>
              </a:ext>
            </a:extLst>
          </p:cNvPr>
          <p:cNvSpPr txBox="1"/>
          <p:nvPr/>
        </p:nvSpPr>
        <p:spPr>
          <a:xfrm>
            <a:off x="1282196" y="4697329"/>
            <a:ext cx="4708281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latin typeface="KBH Medium" panose="00000600000000000000" pitchFamily="2" charset="0"/>
              </a:rPr>
              <a:t>Trivselsundersøgelse 2025</a:t>
            </a:r>
          </a:p>
          <a:p>
            <a:endParaRPr lang="da-DK" sz="1600" b="1">
              <a:latin typeface="KBH" panose="00000500000000000000" pitchFamily="2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b="1">
                <a:latin typeface="KBH" panose="00000500000000000000" pitchFamily="2" charset="0"/>
              </a:rPr>
              <a:t>Opfølgning på TU25 med fokus på indflydelse i hele personalegruppen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da-DK" b="1">
              <a:latin typeface="KBH" panose="00000500000000000000" pitchFamily="2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b="1">
                <a:latin typeface="KBH" panose="00000500000000000000" pitchFamily="2" charset="0"/>
              </a:rPr>
              <a:t>Oplæg og gruppedrøftelser v. Arbejdsmiljø København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55B90E44-0F8E-6797-C187-60776EE9EB00}"/>
              </a:ext>
            </a:extLst>
          </p:cNvPr>
          <p:cNvSpPr txBox="1"/>
          <p:nvPr/>
        </p:nvSpPr>
        <p:spPr>
          <a:xfrm>
            <a:off x="6319470" y="1740546"/>
            <a:ext cx="4307528" cy="22467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latin typeface="KBH Medium" panose="00000600000000000000" pitchFamily="2" charset="0"/>
              </a:rPr>
              <a:t>Dialog med HovedMED</a:t>
            </a:r>
          </a:p>
          <a:p>
            <a:endParaRPr lang="da-DK" b="1">
              <a:latin typeface="KBH" panose="00000500000000000000" pitchFamily="2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b="1">
                <a:latin typeface="KBH" panose="00000500000000000000" pitchFamily="2" charset="0"/>
              </a:rPr>
              <a:t>HovedMED inviterer til dialog om indflydelse i arbejdet.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da-DK" b="1">
              <a:latin typeface="KBH" panose="00000500000000000000" pitchFamily="2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b="1">
                <a:latin typeface="KBH" panose="00000500000000000000" pitchFamily="2" charset="0"/>
              </a:rPr>
              <a:t>Eksempler på indflydelse fra hele arbejdspladsen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da-DK">
              <a:latin typeface="KBH" panose="00000500000000000000" pitchFamily="2" charset="0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052F26D1-946A-B3E2-E187-B15CADB8203F}"/>
              </a:ext>
            </a:extLst>
          </p:cNvPr>
          <p:cNvSpPr txBox="1"/>
          <p:nvPr/>
        </p:nvSpPr>
        <p:spPr>
          <a:xfrm>
            <a:off x="1222130" y="1830056"/>
            <a:ext cx="4468124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>
                <a:latin typeface="KBH Medium" panose="00000600000000000000" pitchFamily="2" charset="0"/>
              </a:rPr>
              <a:t>Fælles intro til indflydelse i arbejdet</a:t>
            </a:r>
            <a:r>
              <a:rPr lang="da-DK" sz="2000">
                <a:latin typeface="KBH Medium" panose="00000600000000000000" pitchFamily="2" charset="0"/>
              </a:rPr>
              <a:t> </a:t>
            </a:r>
          </a:p>
          <a:p>
            <a:endParaRPr lang="da-DK">
              <a:latin typeface="KBH" panose="00000500000000000000" pitchFamily="2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b="1">
                <a:latin typeface="KBH" panose="00000500000000000000" pitchFamily="2" charset="0"/>
              </a:rPr>
              <a:t>Hvordan kan vi sammen forstå og tale om indflydelse i arbejdet?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da-DK" b="1">
              <a:latin typeface="KBH" panose="00000500000000000000" pitchFamily="2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b="1">
                <a:latin typeface="KBH" panose="00000500000000000000" pitchFamily="2" charset="0"/>
              </a:rPr>
              <a:t>Fokus på MED/TRIO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F5D9BBAC-B349-B040-1CA3-D03D6024F554}"/>
              </a:ext>
            </a:extLst>
          </p:cNvPr>
          <p:cNvSpPr txBox="1"/>
          <p:nvPr/>
        </p:nvSpPr>
        <p:spPr>
          <a:xfrm>
            <a:off x="6387125" y="4697329"/>
            <a:ext cx="4628155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da-DK" sz="2000" b="1">
                <a:latin typeface="KBH Medium" panose="00000600000000000000" pitchFamily="2" charset="0"/>
              </a:rPr>
              <a:t>Det videre arbejde med indflydelse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da-DK" b="1">
              <a:latin typeface="KBH" panose="00000500000000000000" pitchFamily="2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b="1">
                <a:latin typeface="KBH Medium" panose="00000600000000000000" pitchFamily="2" charset="0"/>
              </a:rPr>
              <a:t>Hvordan holder vi fast i dialogen om indflydelse– og hvorfor?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da-DK" b="1">
              <a:latin typeface="KBH Medium" panose="00000600000000000000" pitchFamily="2" charset="0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b="1">
                <a:latin typeface="KBH Medium" panose="00000600000000000000" pitchFamily="2" charset="0"/>
              </a:rPr>
              <a:t>Programmet formes af erfaringerne fra foregående møder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da-DK" sz="1600">
              <a:latin typeface="KBH" panose="00000500000000000000" pitchFamily="2" charset="0"/>
            </a:endParaRP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371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E09D3-DCB5-B4E0-D81E-16AD02A0F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95470" y="1155413"/>
            <a:ext cx="9144000" cy="1019588"/>
          </a:xfrm>
        </p:spPr>
        <p:txBody>
          <a:bodyPr>
            <a:normAutofit fontScale="90000"/>
          </a:bodyPr>
          <a:lstStyle/>
          <a:p>
            <a:r>
              <a:rPr lang="da-DK">
                <a:latin typeface="KBH Black" panose="00000A00000000000000" pitchFamily="2" charset="0"/>
              </a:rPr>
              <a:t>Program</a:t>
            </a:r>
            <a:br>
              <a:rPr lang="da-DK">
                <a:latin typeface="KBH Black" panose="00000A00000000000000" pitchFamily="2" charset="0"/>
              </a:rPr>
            </a:br>
            <a:endParaRPr lang="da-DK">
              <a:latin typeface="KBH Black" panose="00000A00000000000000" pitchFamily="2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7A7DD68-6BFD-2DE0-E0CC-C32918C68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833" y="2527542"/>
            <a:ext cx="9866334" cy="38454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 fontAlgn="base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sz="3200" b="1" i="0">
                <a:solidFill>
                  <a:srgbClr val="000000"/>
                </a:solidFill>
                <a:effectLst/>
                <a:latin typeface="KBH"/>
              </a:rPr>
              <a:t>Velkomst </a:t>
            </a:r>
            <a:r>
              <a:rPr lang="da-DK" sz="3200" b="1">
                <a:solidFill>
                  <a:srgbClr val="000000"/>
                </a:solidFill>
                <a:latin typeface="KBH"/>
              </a:rPr>
              <a:t>ved </a:t>
            </a:r>
            <a:r>
              <a:rPr lang="da-DK" sz="3200" b="1" i="0">
                <a:solidFill>
                  <a:srgbClr val="000000"/>
                </a:solidFill>
                <a:effectLst/>
                <a:latin typeface="KBH"/>
              </a:rPr>
              <a:t>HovedMED </a:t>
            </a:r>
          </a:p>
          <a:p>
            <a:pPr marL="457200" indent="-457200" algn="l" fontAlgn="base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sz="3200" b="1" i="0">
                <a:solidFill>
                  <a:srgbClr val="000000"/>
                </a:solidFill>
                <a:effectLst/>
                <a:latin typeface="KBH"/>
              </a:rPr>
              <a:t>Oplæg om </a:t>
            </a:r>
            <a:r>
              <a:rPr lang="da-DK" sz="3200" b="1">
                <a:solidFill>
                  <a:srgbClr val="000000"/>
                </a:solidFill>
                <a:latin typeface="KBH"/>
              </a:rPr>
              <a:t>indflydelse og samarbejde </a:t>
            </a:r>
            <a:endParaRPr lang="da-DK" sz="3200" b="1" i="0">
              <a:solidFill>
                <a:srgbClr val="000000"/>
              </a:solidFill>
              <a:effectLst/>
              <a:latin typeface="KBH"/>
            </a:endParaRPr>
          </a:p>
          <a:p>
            <a:pPr marL="457200" indent="-457200" algn="l" fontAlgn="base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sz="3200" b="1" i="0">
                <a:solidFill>
                  <a:srgbClr val="000000"/>
                </a:solidFill>
                <a:effectLst/>
                <a:latin typeface="KBH"/>
              </a:rPr>
              <a:t>Oplæg om </a:t>
            </a:r>
            <a:r>
              <a:rPr lang="da-DK" sz="3200" b="1">
                <a:solidFill>
                  <a:srgbClr val="000000"/>
                </a:solidFill>
                <a:latin typeface="KBH"/>
              </a:rPr>
              <a:t>indflydelse og MED-aftalen</a:t>
            </a:r>
            <a:r>
              <a:rPr lang="da-DK" sz="3200" b="1" i="0">
                <a:solidFill>
                  <a:srgbClr val="000000"/>
                </a:solidFill>
                <a:effectLst/>
                <a:latin typeface="KBH"/>
              </a:rPr>
              <a:t> </a:t>
            </a:r>
          </a:p>
          <a:p>
            <a:pPr marL="457200" indent="-457200" algn="l" fontAlgn="base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sz="3200" b="1">
                <a:solidFill>
                  <a:srgbClr val="000000"/>
                </a:solidFill>
                <a:latin typeface="KBH"/>
              </a:rPr>
              <a:t>Dialoger</a:t>
            </a:r>
            <a:r>
              <a:rPr lang="da-DK" sz="3200" b="1" i="0">
                <a:solidFill>
                  <a:srgbClr val="000000"/>
                </a:solidFill>
                <a:effectLst/>
                <a:latin typeface="KBH"/>
              </a:rPr>
              <a:t> og opsamling</a:t>
            </a:r>
            <a:r>
              <a:rPr lang="da-DK" sz="3200" b="1">
                <a:solidFill>
                  <a:srgbClr val="000000"/>
                </a:solidFill>
                <a:latin typeface="KBH"/>
              </a:rPr>
              <a:t> </a:t>
            </a:r>
            <a:endParaRPr lang="da-DK" sz="3200" b="1" i="0">
              <a:solidFill>
                <a:srgbClr val="000000"/>
              </a:solidFill>
              <a:effectLst/>
              <a:latin typeface="KBH" panose="00000500000000000000" pitchFamily="2" charset="0"/>
            </a:endParaRPr>
          </a:p>
          <a:p>
            <a:pPr marL="457200" indent="-457200" algn="l" rtl="0" fontAlgn="base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da-DK" sz="3200" b="1" i="0">
                <a:solidFill>
                  <a:srgbClr val="000000"/>
                </a:solidFill>
                <a:effectLst/>
                <a:latin typeface="KBH"/>
              </a:rPr>
              <a:t>Afslutning ved HovedMED og tak for i dag</a:t>
            </a:r>
            <a:r>
              <a:rPr lang="da-DK" sz="3200" b="1" i="0">
                <a:solidFill>
                  <a:srgbClr val="000000"/>
                </a:solidFill>
                <a:effectLst/>
                <a:latin typeface="Cambria"/>
                <a:ea typeface="Cambria"/>
              </a:rPr>
              <a:t>  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19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03A329DF-EBAF-C087-75AA-5A119375D36F}"/>
              </a:ext>
            </a:extLst>
          </p:cNvPr>
          <p:cNvSpPr/>
          <p:nvPr/>
        </p:nvSpPr>
        <p:spPr>
          <a:xfrm>
            <a:off x="616945" y="440675"/>
            <a:ext cx="10994833" cy="597114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6084A3-C406-CA6A-E4F0-C3C9243C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0971"/>
            <a:ext cx="10515600" cy="5440764"/>
          </a:xfrm>
        </p:spPr>
        <p:txBody>
          <a:bodyPr/>
          <a:lstStyle/>
          <a:p>
            <a:pPr algn="ctr"/>
            <a:r>
              <a:rPr lang="da-DK">
                <a:latin typeface="KBH Black"/>
              </a:rPr>
              <a:t>Indflydelse</a:t>
            </a:r>
            <a:br>
              <a:rPr lang="da-DK">
                <a:latin typeface="KBH Black"/>
              </a:rPr>
            </a:br>
            <a:br>
              <a:rPr lang="da-DK">
                <a:latin typeface="KBH Black"/>
              </a:rPr>
            </a:br>
            <a:r>
              <a:rPr lang="da-DK">
                <a:latin typeface="KBH Black"/>
              </a:rPr>
              <a:t> Trivsel </a:t>
            </a:r>
            <a:br>
              <a:rPr lang="da-DK">
                <a:latin typeface="KBH Black"/>
              </a:rPr>
            </a:br>
            <a:br>
              <a:rPr lang="da-DK">
                <a:latin typeface="KBH Black"/>
              </a:rPr>
            </a:br>
            <a:r>
              <a:rPr lang="da-DK">
                <a:latin typeface="KBH Black"/>
              </a:rPr>
              <a:t>Samarbejde</a:t>
            </a:r>
          </a:p>
        </p:txBody>
      </p:sp>
      <p:pic>
        <p:nvPicPr>
          <p:cNvPr id="5" name="Billede 4" descr="Et billede, der indeholder tegneserie, skærmbillede, Grafik, kunst&#10;&#10;Automatisk genereret beskrivelse">
            <a:extLst>
              <a:ext uri="{FF2B5EF4-FFF2-40B4-BE49-F238E27FC236}">
                <a16:creationId xmlns:a16="http://schemas.microsoft.com/office/drawing/2014/main" id="{5F880AF3-9BF1-DF75-91E0-DFA7AA083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44" y="-185554"/>
            <a:ext cx="8399311" cy="839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2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0F38386-EFC4-AB4E-CE22-6DFA115D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5789A0-F623-8430-2E62-CBAAB074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1026" name="Picture 2" descr="Forvirring om universiteters rolle blokerer for innovativ forskning">
            <a:extLst>
              <a:ext uri="{FF2B5EF4-FFF2-40B4-BE49-F238E27FC236}">
                <a16:creationId xmlns:a16="http://schemas.microsoft.com/office/drawing/2014/main" id="{80774129-751A-573F-B40E-750F5308BAC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70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08A7F2-B652-4DCB-6ADA-7F1F869F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744" y="5527040"/>
            <a:ext cx="9859618" cy="6927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err="1">
                <a:solidFill>
                  <a:schemeClr val="tx1"/>
                </a:solidFill>
              </a:rPr>
              <a:t>Hvad</a:t>
            </a:r>
            <a:r>
              <a:rPr lang="en-US" sz="3600">
                <a:solidFill>
                  <a:schemeClr val="tx1"/>
                </a:solidFill>
              </a:rPr>
              <a:t> </a:t>
            </a:r>
            <a:r>
              <a:rPr lang="en-US" sz="3600" err="1">
                <a:solidFill>
                  <a:schemeClr val="tx1"/>
                </a:solidFill>
              </a:rPr>
              <a:t>diskuterer</a:t>
            </a:r>
            <a:r>
              <a:rPr lang="en-US" sz="3600">
                <a:solidFill>
                  <a:schemeClr val="tx1"/>
                </a:solidFill>
              </a:rPr>
              <a:t> vi </a:t>
            </a:r>
            <a:r>
              <a:rPr lang="en-US" sz="3600" err="1">
                <a:solidFill>
                  <a:schemeClr val="tx1"/>
                </a:solidFill>
              </a:rPr>
              <a:t>egentlig</a:t>
            </a:r>
            <a:r>
              <a:rPr lang="en-US" sz="36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Sådan håndterer I konflikten">
            <a:extLst>
              <a:ext uri="{FF2B5EF4-FFF2-40B4-BE49-F238E27FC236}">
                <a16:creationId xmlns:a16="http://schemas.microsoft.com/office/drawing/2014/main" id="{AF1705F3-9BAD-8206-DD8D-3014AA35A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1" r="1" b="2495"/>
          <a:stretch/>
        </p:blipFill>
        <p:spPr bwMode="auto">
          <a:xfrm>
            <a:off x="1838960" y="647758"/>
            <a:ext cx="8768080" cy="48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F228B6C-2939-51F6-84B1-BFD2DC69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Sidehoved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24E6C47-D8DD-ABC5-B27B-B1DE4AB6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4C8C45C-947F-4981-8B3F-4F32E973C901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566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 descr="Et billede, der indeholder tegneserie, cirkel, tekst, tegning&#10;&#10;Automatisk genereret beskrivelse">
            <a:extLst>
              <a:ext uri="{FF2B5EF4-FFF2-40B4-BE49-F238E27FC236}">
                <a16:creationId xmlns:a16="http://schemas.microsoft.com/office/drawing/2014/main" id="{90B88C21-AAC4-A72C-3F55-300143151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807" y="-268824"/>
            <a:ext cx="10067096" cy="7118075"/>
          </a:xfrm>
          <a:prstGeom prst="rect">
            <a:avLst/>
          </a:prstGeom>
        </p:spPr>
      </p:pic>
      <p:sp>
        <p:nvSpPr>
          <p:cNvPr id="6" name="Tekstfelt 13">
            <a:extLst>
              <a:ext uri="{FF2B5EF4-FFF2-40B4-BE49-F238E27FC236}">
                <a16:creationId xmlns:a16="http://schemas.microsoft.com/office/drawing/2014/main" id="{14883CB3-866E-5AE4-6D13-CE6D4EDB2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270152" y="2921994"/>
            <a:ext cx="3392197" cy="9788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200">
                <a:solidFill>
                  <a:srgbClr val="000000"/>
                </a:solidFill>
                <a:effectLst/>
                <a:latin typeface="KBH Tekst"/>
                <a:ea typeface="Calibri" panose="020F0502020204030204" pitchFamily="34" charset="0"/>
                <a:cs typeface="Times New Roman"/>
              </a:rPr>
              <a:t>MEDARBEJDERENS </a:t>
            </a:r>
            <a:br>
              <a:rPr lang="da-DK" sz="2000" b="1" kern="1200">
                <a:effectLst/>
                <a:latin typeface="KBH Teks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000" b="1" kern="1200">
                <a:solidFill>
                  <a:srgbClr val="000000"/>
                </a:solidFill>
                <a:effectLst/>
                <a:latin typeface="KBH Tekst"/>
                <a:ea typeface="Calibri" panose="020F0502020204030204" pitchFamily="34" charset="0"/>
                <a:cs typeface="Times New Roman"/>
              </a:rPr>
              <a:t>INDFLYDELSE</a:t>
            </a:r>
            <a:endParaRPr lang="da-DK" sz="2000">
              <a:effectLst/>
              <a:latin typeface="KBH Tekst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7" name="Tekstfelt 12">
            <a:extLst>
              <a:ext uri="{FF2B5EF4-FFF2-40B4-BE49-F238E27FC236}">
                <a16:creationId xmlns:a16="http://schemas.microsoft.com/office/drawing/2014/main" id="{A7EA11AF-13DD-4B54-66EA-5589031E5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6371" y="1646837"/>
            <a:ext cx="2160511" cy="7890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a-DK" sz="2000" b="1" kern="1200">
                <a:solidFill>
                  <a:srgbClr val="000000"/>
                </a:solidFill>
                <a:effectLst/>
                <a:latin typeface="KBH Tekst"/>
                <a:ea typeface="Calibri" panose="020F0502020204030204" pitchFamily="34" charset="0"/>
                <a:cs typeface="Times New Roman"/>
              </a:rPr>
              <a:t>LEDELSENS </a:t>
            </a:r>
            <a:br>
              <a:rPr lang="da-DK" sz="2000" b="1" kern="1200">
                <a:effectLst/>
                <a:latin typeface="KBH Teks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000" b="1" kern="1200">
                <a:solidFill>
                  <a:srgbClr val="000000"/>
                </a:solidFill>
                <a:effectLst/>
                <a:latin typeface="KBH Tekst"/>
                <a:ea typeface="Calibri" panose="020F0502020204030204" pitchFamily="34" charset="0"/>
                <a:cs typeface="Times New Roman"/>
              </a:rPr>
              <a:t>STYRING</a:t>
            </a:r>
            <a:endParaRPr lang="da-DK" sz="2000" b="1">
              <a:effectLst/>
              <a:latin typeface="KBH Tekst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9" name="Pil: højre 8">
            <a:extLst>
              <a:ext uri="{FF2B5EF4-FFF2-40B4-BE49-F238E27FC236}">
                <a16:creationId xmlns:a16="http://schemas.microsoft.com/office/drawing/2014/main" id="{B9A49D4A-579E-2A47-E58E-3455B22D4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1022" y="1920134"/>
            <a:ext cx="1947544" cy="242407"/>
          </a:xfrm>
          <a:prstGeom prst="rightArrow">
            <a:avLst>
              <a:gd name="adj1" fmla="val 25403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0" name="Pil: højre 9">
            <a:extLst>
              <a:ext uri="{FF2B5EF4-FFF2-40B4-BE49-F238E27FC236}">
                <a16:creationId xmlns:a16="http://schemas.microsoft.com/office/drawing/2014/main" id="{A454DDB3-1C00-EB39-3183-3904FBD16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1022" y="3290214"/>
            <a:ext cx="3659746" cy="242406"/>
          </a:xfrm>
          <a:prstGeom prst="rightArrow">
            <a:avLst>
              <a:gd name="adj1" fmla="val 25403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615BC17-5FB3-ABFA-4E63-DA432154C704}"/>
              </a:ext>
            </a:extLst>
          </p:cNvPr>
          <p:cNvSpPr txBox="1"/>
          <p:nvPr/>
        </p:nvSpPr>
        <p:spPr>
          <a:xfrm>
            <a:off x="7180508" y="2292620"/>
            <a:ext cx="315816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600" b="1"/>
              <a:t>Arbejdsmiljø 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600" b="1"/>
              <a:t>Prioriteringer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da-DK" sz="1600" b="1"/>
              <a:t>kvalificering</a:t>
            </a:r>
          </a:p>
        </p:txBody>
      </p:sp>
    </p:spTree>
    <p:extLst>
      <p:ext uri="{BB962C8B-B14F-4D97-AF65-F5344CB8AC3E}">
        <p14:creationId xmlns:p14="http://schemas.microsoft.com/office/powerpoint/2010/main" val="153659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335B12C-9C6C-8081-4360-DAEA9F91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9</a:t>
            </a:fld>
            <a:endParaRPr lang="da-DK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097EFA4-EB9D-0E76-6664-F65C73AEFD24}"/>
              </a:ext>
            </a:extLst>
          </p:cNvPr>
          <p:cNvGrpSpPr/>
          <p:nvPr/>
        </p:nvGrpSpPr>
        <p:grpSpPr>
          <a:xfrm>
            <a:off x="-318807" y="135479"/>
            <a:ext cx="12352062" cy="6855555"/>
            <a:chOff x="17676" y="0"/>
            <a:chExt cx="6136608" cy="3593544"/>
          </a:xfrm>
        </p:grpSpPr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DE883014-EBA1-AEDB-44F2-D904186F4093}"/>
                </a:ext>
              </a:extLst>
            </p:cNvPr>
            <p:cNvGrpSpPr/>
            <p:nvPr/>
          </p:nvGrpSpPr>
          <p:grpSpPr>
            <a:xfrm>
              <a:off x="17676" y="0"/>
              <a:ext cx="6136608" cy="3593544"/>
              <a:chOff x="150431" y="0"/>
              <a:chExt cx="3820803" cy="2497343"/>
            </a:xfrm>
          </p:grpSpPr>
          <p:grpSp>
            <p:nvGrpSpPr>
              <p:cNvPr id="7" name="Gruppe 6">
                <a:extLst>
                  <a:ext uri="{FF2B5EF4-FFF2-40B4-BE49-F238E27FC236}">
                    <a16:creationId xmlns:a16="http://schemas.microsoft.com/office/drawing/2014/main" id="{E92F3589-7231-62C7-4120-C1DE963050EF}"/>
                  </a:ext>
                </a:extLst>
              </p:cNvPr>
              <p:cNvGrpSpPr/>
              <p:nvPr/>
            </p:nvGrpSpPr>
            <p:grpSpPr>
              <a:xfrm>
                <a:off x="150431" y="0"/>
                <a:ext cx="3820803" cy="2497343"/>
                <a:chOff x="293898" y="0"/>
                <a:chExt cx="5219427" cy="3553472"/>
              </a:xfrm>
            </p:grpSpPr>
            <p:sp>
              <p:nvSpPr>
                <p:cNvPr id="9" name="Ellipse 8">
                  <a:extLst>
                    <a:ext uri="{FF2B5EF4-FFF2-40B4-BE49-F238E27FC236}">
                      <a16:creationId xmlns:a16="http://schemas.microsoft.com/office/drawing/2014/main" id="{9E22C3BE-6B7C-23E8-7EFB-E3BE53DB957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1912942" y="0"/>
                  <a:ext cx="3600383" cy="3466013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a-DK"/>
                </a:p>
              </p:txBody>
            </p:sp>
            <p:sp>
              <p:nvSpPr>
                <p:cNvPr id="10" name="Ellipse 9">
                  <a:extLst>
                    <a:ext uri="{FF2B5EF4-FFF2-40B4-BE49-F238E27FC236}">
                      <a16:creationId xmlns:a16="http://schemas.microsoft.com/office/drawing/2014/main" id="{FE89450E-6727-D663-B413-DAAB9FA3B8C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 rot="312935">
                  <a:off x="2689150" y="1065288"/>
                  <a:ext cx="2252191" cy="194952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a-DK"/>
                </a:p>
              </p:txBody>
            </p:sp>
            <p:sp>
              <p:nvSpPr>
                <p:cNvPr id="11" name="Rektangel 10">
                  <a:extLst>
                    <a:ext uri="{FF2B5EF4-FFF2-40B4-BE49-F238E27FC236}">
                      <a16:creationId xmlns:a16="http://schemas.microsoft.com/office/drawing/2014/main" id="{DD0906CB-54ED-423E-5E5B-20FEE1C33E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3356919" y="1810469"/>
                  <a:ext cx="1391306" cy="29990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 anchorCtr="0"/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a-DK" sz="2000" kern="1200">
                      <a:solidFill>
                        <a:srgbClr val="FFFFFF"/>
                      </a:solidFill>
                      <a:effectLst/>
                      <a:latin typeface="KBH Black" panose="00000A00000000000000" pitchFamily="2" charset="0"/>
                      <a:ea typeface="Calibri" panose="020F0502020204030204" pitchFamily="34" charset="0"/>
                      <a:cs typeface="Times New Roman"/>
                    </a:rPr>
                    <a:t>MULIGHEDSRUM</a:t>
                  </a:r>
                  <a:endParaRPr lang="da-DK" sz="2000">
                    <a:effectLst/>
                    <a:latin typeface="KBH Black" panose="00000A00000000000000" pitchFamily="2" charset="0"/>
                    <a:ea typeface="Calibri" panose="020F0502020204030204" pitchFamily="34" charset="0"/>
                    <a:cs typeface="Times New Roman"/>
                  </a:endParaRPr>
                </a:p>
              </p:txBody>
            </p:sp>
            <p:sp>
              <p:nvSpPr>
                <p:cNvPr id="12" name="Tekstfelt 13">
                  <a:extLst>
                    <a:ext uri="{FF2B5EF4-FFF2-40B4-BE49-F238E27FC236}">
                      <a16:creationId xmlns:a16="http://schemas.microsoft.com/office/drawing/2014/main" id="{00AA1973-5A74-8C18-44A4-DEEE61D57D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293898" y="1937400"/>
                  <a:ext cx="1732012" cy="58946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a-DK" sz="2400" b="1" kern="1200">
                      <a:solidFill>
                        <a:srgbClr val="000000"/>
                      </a:solidFill>
                      <a:effectLst/>
                      <a:latin typeface="KBH Tekst"/>
                      <a:ea typeface="Calibri" panose="020F0502020204030204" pitchFamily="34" charset="0"/>
                      <a:cs typeface="Times New Roman"/>
                    </a:rPr>
                    <a:t>MEDARBEJDERENS </a:t>
                  </a:r>
                  <a:br>
                    <a:rPr lang="da-DK" sz="2400" b="1" kern="1200">
                      <a:effectLst/>
                      <a:latin typeface="KBH Tekst" panose="000005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da-DK" sz="2400" b="1" kern="1200">
                      <a:solidFill>
                        <a:srgbClr val="000000"/>
                      </a:solidFill>
                      <a:effectLst/>
                      <a:latin typeface="KBH Tekst"/>
                      <a:ea typeface="Calibri" panose="020F0502020204030204" pitchFamily="34" charset="0"/>
                      <a:cs typeface="Times New Roman"/>
                    </a:rPr>
                    <a:t>INDFLYDELSE</a:t>
                  </a:r>
                  <a:endParaRPr lang="da-DK" sz="2400">
                    <a:effectLst/>
                    <a:latin typeface="KBH Tekst"/>
                    <a:ea typeface="Calibri" panose="020F0502020204030204" pitchFamily="34" charset="0"/>
                    <a:cs typeface="Times New Roman"/>
                  </a:endParaRPr>
                </a:p>
              </p:txBody>
            </p:sp>
            <p:sp>
              <p:nvSpPr>
                <p:cNvPr id="13" name="Tekstfelt 14">
                  <a:extLst>
                    <a:ext uri="{FF2B5EF4-FFF2-40B4-BE49-F238E27FC236}">
                      <a16:creationId xmlns:a16="http://schemas.microsoft.com/office/drawing/2014/main" id="{6E687548-E89C-2B10-D9CE-A6CC537BB21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3324023" y="684874"/>
                  <a:ext cx="1530972" cy="44503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a-DK" b="1" kern="1200">
                      <a:solidFill>
                        <a:srgbClr val="000000"/>
                      </a:solidFill>
                      <a:effectLst/>
                      <a:latin typeface="KBH Tekst"/>
                      <a:ea typeface="Calibri" panose="020F0502020204030204" pitchFamily="34" charset="0"/>
                      <a:cs typeface="Times New Roman"/>
                    </a:rPr>
                    <a:t>Rammer og retning</a:t>
                  </a:r>
                  <a:endParaRPr lang="da-DK" b="1">
                    <a:effectLst/>
                    <a:latin typeface="KBH Tekst"/>
                    <a:ea typeface="Calibri" panose="020F0502020204030204" pitchFamily="34" charset="0"/>
                    <a:cs typeface="Times New Roman"/>
                  </a:endParaRPr>
                </a:p>
              </p:txBody>
            </p:sp>
            <p:sp>
              <p:nvSpPr>
                <p:cNvPr id="14" name="Tekstfelt 15">
                  <a:extLst>
                    <a:ext uri="{FF2B5EF4-FFF2-40B4-BE49-F238E27FC236}">
                      <a16:creationId xmlns:a16="http://schemas.microsoft.com/office/drawing/2014/main" id="{1C604E7D-B43A-E2F6-5DE8-4BB09C340C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3313614" y="2160624"/>
                  <a:ext cx="1255359" cy="29990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a-DK" sz="1600" b="1" kern="1200">
                      <a:solidFill>
                        <a:srgbClr val="000000"/>
                      </a:solidFill>
                      <a:effectLst/>
                      <a:latin typeface="KBH Tekst"/>
                      <a:ea typeface="Calibri" panose="020F0502020204030204" pitchFamily="34" charset="0"/>
                      <a:cs typeface="Times New Roman"/>
                    </a:rPr>
                    <a:t>Involvering</a:t>
                  </a:r>
                  <a:endParaRPr lang="da-DK" sz="1600" b="1">
                    <a:effectLst/>
                    <a:latin typeface="KBH Tekst"/>
                    <a:ea typeface="Calibri" panose="020F0502020204030204" pitchFamily="34" charset="0"/>
                    <a:cs typeface="Times New Roman"/>
                  </a:endParaRPr>
                </a:p>
              </p:txBody>
            </p:sp>
            <p:sp>
              <p:nvSpPr>
                <p:cNvPr id="15" name="Tekstfelt 16">
                  <a:extLst>
                    <a:ext uri="{FF2B5EF4-FFF2-40B4-BE49-F238E27FC236}">
                      <a16:creationId xmlns:a16="http://schemas.microsoft.com/office/drawing/2014/main" id="{C183E4C2-CAAA-29A0-73F3-8F6E7F13607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444433" y="3281952"/>
                  <a:ext cx="4847306" cy="2715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a-DK" sz="900" kern="1200">
                      <a:solidFill>
                        <a:srgbClr val="000000"/>
                      </a:solidFill>
                      <a:effectLst/>
                      <a:latin typeface="KBH Tekst" panose="000005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Kilde: Bo Vestergårds ”Fair Proces”, Model 6: Vilkårs- og mulighedsrum </a:t>
                  </a:r>
                  <a:endParaRPr lang="da-DK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Tekstfelt 12">
                  <a:extLst>
                    <a:ext uri="{FF2B5EF4-FFF2-40B4-BE49-F238E27FC236}">
                      <a16:creationId xmlns:a16="http://schemas.microsoft.com/office/drawing/2014/main" id="{F7531A55-8F9C-CC97-FD69-69AD4370432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/>
                <p:nvPr/>
              </p:nvSpPr>
              <p:spPr>
                <a:xfrm>
                  <a:off x="608232" y="527218"/>
                  <a:ext cx="1103129" cy="4751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rtlCol="0" anchor="t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da-DK" sz="2400" b="1" kern="1200">
                      <a:solidFill>
                        <a:srgbClr val="000000"/>
                      </a:solidFill>
                      <a:effectLst/>
                      <a:latin typeface="KBH Tekst"/>
                      <a:ea typeface="Calibri" panose="020F0502020204030204" pitchFamily="34" charset="0"/>
                      <a:cs typeface="Times New Roman"/>
                    </a:rPr>
                    <a:t>LEDELSENS </a:t>
                  </a:r>
                  <a:br>
                    <a:rPr lang="da-DK" sz="2400" b="1" kern="1200">
                      <a:effectLst/>
                      <a:latin typeface="KBH Tekst" panose="00000500000000000000" pitchFamily="2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da-DK" sz="2400" b="1" kern="1200">
                      <a:solidFill>
                        <a:srgbClr val="000000"/>
                      </a:solidFill>
                      <a:effectLst/>
                      <a:latin typeface="KBH Tekst"/>
                      <a:ea typeface="Calibri" panose="020F0502020204030204" pitchFamily="34" charset="0"/>
                      <a:cs typeface="Times New Roman"/>
                    </a:rPr>
                    <a:t>STYRING</a:t>
                  </a:r>
                  <a:endParaRPr lang="da-DK" sz="2400" b="1">
                    <a:effectLst/>
                    <a:latin typeface="KBH Tekst"/>
                    <a:ea typeface="Calibri" panose="020F0502020204030204" pitchFamily="34" charset="0"/>
                    <a:cs typeface="Times New Roman"/>
                  </a:endParaRPr>
                </a:p>
              </p:txBody>
            </p:sp>
          </p:grpSp>
          <p:sp>
            <p:nvSpPr>
              <p:cNvPr id="8" name="Rektangel 7" descr="Model 6: Vilkårs- og mulighedsrum fra Fair Proces af Bo Vestergård&#10;Indhold: Ledelsens styring sker inden for &quot;vilkårsrummet&quot; og vedr. rammer og retning. Medarbejdernes indflydelse sker inden for &quot;mulighedsrummet&quot; og vedr. involvering. ">
                <a:extLst>
                  <a:ext uri="{FF2B5EF4-FFF2-40B4-BE49-F238E27FC236}">
                    <a16:creationId xmlns:a16="http://schemas.microsoft.com/office/drawing/2014/main" id="{36B77399-49A2-1C43-606E-6BD2A66167CE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2360969" y="273659"/>
                <a:ext cx="724639" cy="18080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a-DK">
                    <a:solidFill>
                      <a:srgbClr val="FFFFFF"/>
                    </a:solidFill>
                    <a:latin typeface="KBH Black" panose="00000A00000000000000" pitchFamily="2" charset="0"/>
                    <a:ea typeface="Calibri" panose="020F0502020204030204" pitchFamily="34" charset="0"/>
                    <a:cs typeface="Times New Roman"/>
                  </a:rPr>
                  <a:t>VILKÅRSRUM</a:t>
                </a:r>
                <a:endParaRPr lang="da-DK">
                  <a:effectLst/>
                  <a:latin typeface="KBH Black" panose="00000A00000000000000" pitchFamily="2" charset="0"/>
                  <a:ea typeface="Calibri" panose="020F0502020204030204" pitchFamily="34" charset="0"/>
                  <a:cs typeface="Times New Roman"/>
                </a:endParaRPr>
              </a:p>
            </p:txBody>
          </p:sp>
        </p:grpSp>
        <p:sp>
          <p:nvSpPr>
            <p:cNvPr id="5" name="Pil: højre 4">
              <a:extLst>
                <a:ext uri="{FF2B5EF4-FFF2-40B4-BE49-F238E27FC236}">
                  <a16:creationId xmlns:a16="http://schemas.microsoft.com/office/drawing/2014/main" id="{B74A00F0-27BB-6361-7C98-C31D7CFBC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84222" y="667265"/>
              <a:ext cx="1784904" cy="268969"/>
            </a:xfrm>
            <a:prstGeom prst="rightArrow">
              <a:avLst>
                <a:gd name="adj1" fmla="val 25403"/>
                <a:gd name="adj2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6" name="Pil: højre 5">
              <a:extLst>
                <a:ext uri="{FF2B5EF4-FFF2-40B4-BE49-F238E27FC236}">
                  <a16:creationId xmlns:a16="http://schemas.microsoft.com/office/drawing/2014/main" id="{ECED7D6E-BBF1-1329-2A5D-E0F6EBF58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84222" y="2174790"/>
              <a:ext cx="2210469" cy="221179"/>
            </a:xfrm>
            <a:prstGeom prst="rightArrow">
              <a:avLst>
                <a:gd name="adj1" fmla="val 25403"/>
                <a:gd name="adj2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801686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84935C321654D863AB4477D1B8CA4" ma:contentTypeVersion="18" ma:contentTypeDescription="Opret et nyt dokument." ma:contentTypeScope="" ma:versionID="c84053f82e3e996680d2b3ffbaae8378">
  <xsd:schema xmlns:xsd="http://www.w3.org/2001/XMLSchema" xmlns:xs="http://www.w3.org/2001/XMLSchema" xmlns:p="http://schemas.microsoft.com/office/2006/metadata/properties" xmlns:ns2="f94d8eeb-24f8-467f-90cc-df3424ee83ef" xmlns:ns3="b309af52-531d-4266-b00b-f06ecdbd5409" targetNamespace="http://schemas.microsoft.com/office/2006/metadata/properties" ma:root="true" ma:fieldsID="19733c94128958477c24c58ae648b23c" ns2:_="" ns3:_="">
    <xsd:import namespace="f94d8eeb-24f8-467f-90cc-df3424ee83ef"/>
    <xsd:import namespace="b309af52-531d-4266-b00b-f06ecdbd54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d8eeb-24f8-467f-90cc-df3424ee8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3" nillable="true" ma:displayName="eDoc" ma:internalName="eDoc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9af52-531d-4266-b00b-f06ecdbd540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4d8eeb-24f8-467f-90cc-df3424ee83ef">
      <Terms xmlns="http://schemas.microsoft.com/office/infopath/2007/PartnerControls"/>
    </lcf76f155ced4ddcb4097134ff3c332f>
    <eDoc xmlns="f94d8eeb-24f8-467f-90cc-df3424ee83ef" xsi:nil="true"/>
    <SharedWithUsers xmlns="b309af52-531d-4266-b00b-f06ecdbd5409">
      <UserInfo>
        <DisplayName>Louise Werner Gielsager</DisplayName>
        <AccountId>15</AccountId>
        <AccountType/>
      </UserInfo>
      <UserInfo>
        <DisplayName>Conni Lachenmeier</DisplayName>
        <AccountId>27</AccountId>
        <AccountType/>
      </UserInfo>
      <UserInfo>
        <DisplayName>Peter Vegner Kamvig</DisplayName>
        <AccountId>26</AccountId>
        <AccountType/>
      </UserInfo>
      <UserInfo>
        <DisplayName>Signe Wilms Raun</DisplayName>
        <AccountId>55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723908B-63D2-44F1-ACF9-63DC21F10C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F7301D-C038-42A2-A4AC-2F1E75376BD1}">
  <ds:schemaRefs>
    <ds:schemaRef ds:uri="b309af52-531d-4266-b00b-f06ecdbd5409"/>
    <ds:schemaRef ds:uri="f94d8eeb-24f8-467f-90cc-df3424ee83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6A56FDF-1E66-4037-9CB5-8C11D7B0A1A0}">
  <ds:schemaRefs>
    <ds:schemaRef ds:uri="b309af52-531d-4266-b00b-f06ecdbd5409"/>
    <ds:schemaRef ds:uri="f94d8eeb-24f8-467f-90cc-df3424ee83e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Microsoft Office PowerPoint</Application>
  <PresentationFormat>Widescreen</PresentationFormat>
  <Paragraphs>140</Paragraphs>
  <Slides>16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Courier New</vt:lpstr>
      <vt:lpstr>KBH</vt:lpstr>
      <vt:lpstr>KBH Black</vt:lpstr>
      <vt:lpstr>KBH Demibold</vt:lpstr>
      <vt:lpstr>KBH Medium</vt:lpstr>
      <vt:lpstr>KBH Tekst</vt:lpstr>
      <vt:lpstr>Symbol</vt:lpstr>
      <vt:lpstr>Wingdings</vt:lpstr>
      <vt:lpstr>Office-tema</vt:lpstr>
      <vt:lpstr>Blank</vt:lpstr>
      <vt:lpstr>Velkommen til temadag om indflydelse</vt:lpstr>
      <vt:lpstr>Hvorfor er indflydelse vigtig?</vt:lpstr>
      <vt:lpstr>PowerPoint-præsentation</vt:lpstr>
      <vt:lpstr>Program </vt:lpstr>
      <vt:lpstr>Indflydelse   Trivsel   Samarbejde</vt:lpstr>
      <vt:lpstr>PowerPoint-præsentation</vt:lpstr>
      <vt:lpstr>Hvad diskuterer vi egentlig?</vt:lpstr>
      <vt:lpstr>PowerPoint-præsentation</vt:lpstr>
      <vt:lpstr>PowerPoint-præsentation</vt:lpstr>
      <vt:lpstr>MED-aftalen og indflydelse</vt:lpstr>
      <vt:lpstr>PowerPoint-præsentation</vt:lpstr>
      <vt:lpstr>PowerPoint-præsentation</vt:lpstr>
      <vt:lpstr>OPSAMLING:</vt:lpstr>
      <vt:lpstr>Find mere inspiration til arbejdet med indflydelse her:</vt:lpstr>
      <vt:lpstr>Evaluering  og input til de kommende møder om indflydelse  Tak   </vt:lpstr>
      <vt:lpstr>Tak 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Velkmommen til temadag om indflydelse</dc:title>
  <dc:creator>Peter Vegner Kamvig</dc:creator>
  <cp:lastModifiedBy>Signe Wilms Raun</cp:lastModifiedBy>
  <cp:revision>24</cp:revision>
  <cp:lastPrinted>2024-05-02T07:59:51Z</cp:lastPrinted>
  <dcterms:created xsi:type="dcterms:W3CDTF">2024-04-11T07:53:53Z</dcterms:created>
  <dcterms:modified xsi:type="dcterms:W3CDTF">2024-05-22T14:55:23Z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0x01010014484935C321654D863AB4477D1B8CA4</vt:lpwstr>
  </property>
  <property fmtid="{D5CDD505-2E9C-101B-9397-08002B2CF9AE}" pid="3" name="MediaServiceImageTags">
    <vt:lpwstr/>
  </property>
  <property fmtid="{D5CDD505-2E9C-101B-9397-08002B2CF9AE}" pid="4" name="TaxCatchAll">
    <vt:lpwstr/>
  </property>
  <property fmtid="{D5CDD505-2E9C-101B-9397-08002B2CF9AE}" pid="5" name="j2c2601e249f4d2993f2fcc4fe83f7c1">
    <vt:lpwstr/>
  </property>
  <property fmtid="{D5CDD505-2E9C-101B-9397-08002B2CF9AE}" pid="6" name="Sensitivity">
    <vt:lpwstr/>
  </property>
</Properties>
</file>